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Lst>
  <p:notesMasterIdLst>
    <p:notesMasterId r:id="rId30"/>
  </p:notesMasterIdLst>
  <p:sldIdLst>
    <p:sldId id="2145705950" r:id="rId5"/>
    <p:sldId id="2145705951" r:id="rId6"/>
    <p:sldId id="2145705955" r:id="rId7"/>
    <p:sldId id="4368" r:id="rId8"/>
    <p:sldId id="2145705953" r:id="rId9"/>
    <p:sldId id="2145705974" r:id="rId10"/>
    <p:sldId id="2145705976" r:id="rId11"/>
    <p:sldId id="2793" r:id="rId12"/>
    <p:sldId id="2145705958" r:id="rId13"/>
    <p:sldId id="2145705959" r:id="rId14"/>
    <p:sldId id="2145705960" r:id="rId15"/>
    <p:sldId id="2145705961" r:id="rId16"/>
    <p:sldId id="2145705962" r:id="rId17"/>
    <p:sldId id="2145705963" r:id="rId18"/>
    <p:sldId id="2145705964" r:id="rId19"/>
    <p:sldId id="2145705966" r:id="rId20"/>
    <p:sldId id="2145705965" r:id="rId21"/>
    <p:sldId id="2145705968" r:id="rId22"/>
    <p:sldId id="2145705969" r:id="rId23"/>
    <p:sldId id="2145705970" r:id="rId24"/>
    <p:sldId id="2145705971" r:id="rId25"/>
    <p:sldId id="2145705972" r:id="rId26"/>
    <p:sldId id="2145705949" r:id="rId27"/>
    <p:sldId id="2145705975" r:id="rId28"/>
    <p:sldId id="21457059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B5D"/>
    <a:srgbClr val="143E62"/>
    <a:srgbClr val="4382BA"/>
    <a:srgbClr val="2E5C85"/>
    <a:srgbClr val="F9D607"/>
    <a:srgbClr val="FDEB03"/>
    <a:srgbClr val="FF9900"/>
    <a:srgbClr val="00B0F0"/>
    <a:srgbClr val="5B9BD5"/>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0ED63-9933-46E4-8353-453C56076EF3}" v="9" dt="2025-05-27T19:12:09.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4710" autoAdjust="0"/>
  </p:normalViewPr>
  <p:slideViewPr>
    <p:cSldViewPr snapToGrid="0">
      <p:cViewPr>
        <p:scale>
          <a:sx n="100" d="100"/>
          <a:sy n="100" d="100"/>
        </p:scale>
        <p:origin x="876" y="31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r>
              <a:rPr lang="en-US"/>
              <a:t>Weekly % of Suggestions Ordered (Inside Leads)</a:t>
            </a:r>
          </a:p>
        </c:rich>
      </c:tx>
      <c:layout>
        <c:manualLayout>
          <c:xMode val="edge"/>
          <c:yMode val="edge"/>
          <c:x val="0.29684233061043802"/>
          <c:y val="3.304164458062421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endParaRPr lang="en-US"/>
        </a:p>
      </c:txPr>
    </c:title>
    <c:autoTitleDeleted val="0"/>
    <c:plotArea>
      <c:layout>
        <c:manualLayout>
          <c:layoutTarget val="inner"/>
          <c:xMode val="edge"/>
          <c:yMode val="edge"/>
          <c:x val="0.13894058373144477"/>
          <c:y val="0.12345230672100198"/>
          <c:w val="0.84025026729527175"/>
          <c:h val="0.78178186034531649"/>
        </c:manualLayout>
      </c:layout>
      <c:lineChart>
        <c:grouping val="standard"/>
        <c:varyColors val="0"/>
        <c:ser>
          <c:idx val="0"/>
          <c:order val="0"/>
          <c:tx>
            <c:strRef>
              <c:f>Sheet1!$B$1</c:f>
              <c:strCache>
                <c:ptCount val="1"/>
                <c:pt idx="0">
                  <c:v>SUGGESTIONS_ORDERED</c:v>
                </c:pt>
              </c:strCache>
            </c:strRef>
          </c:tx>
          <c:spPr>
            <a:ln w="76200" cap="rnd">
              <a:solidFill>
                <a:schemeClr val="accent4"/>
              </a:solidFill>
              <a:round/>
            </a:ln>
            <a:effectLst>
              <a:outerShdw blurRad="50800" dist="38100" dir="2700000" algn="tl" rotWithShape="0">
                <a:prstClr val="black">
                  <a:alpha val="40000"/>
                </a:prstClr>
              </a:outerShdw>
            </a:effectLst>
          </c:spPr>
          <c:marker>
            <c:symbol val="none"/>
          </c:marker>
          <c:cat>
            <c:numRef>
              <c:f>Sheet1!$A$2:$A$21</c:f>
              <c:numCache>
                <c:formatCode>m/d/yyyy</c:formatCode>
                <c:ptCount val="20"/>
                <c:pt idx="0">
                  <c:v>44214</c:v>
                </c:pt>
                <c:pt idx="1">
                  <c:v>44221</c:v>
                </c:pt>
                <c:pt idx="2">
                  <c:v>44228</c:v>
                </c:pt>
                <c:pt idx="3">
                  <c:v>44235</c:v>
                </c:pt>
                <c:pt idx="4">
                  <c:v>44242</c:v>
                </c:pt>
                <c:pt idx="5">
                  <c:v>44249</c:v>
                </c:pt>
                <c:pt idx="6">
                  <c:v>44256</c:v>
                </c:pt>
                <c:pt idx="7">
                  <c:v>44263</c:v>
                </c:pt>
                <c:pt idx="8">
                  <c:v>44270</c:v>
                </c:pt>
                <c:pt idx="9">
                  <c:v>44277</c:v>
                </c:pt>
                <c:pt idx="10">
                  <c:v>44284</c:v>
                </c:pt>
                <c:pt idx="11">
                  <c:v>44291</c:v>
                </c:pt>
                <c:pt idx="12">
                  <c:v>44298</c:v>
                </c:pt>
                <c:pt idx="13">
                  <c:v>44305</c:v>
                </c:pt>
                <c:pt idx="14">
                  <c:v>44312</c:v>
                </c:pt>
                <c:pt idx="15">
                  <c:v>44319</c:v>
                </c:pt>
                <c:pt idx="16">
                  <c:v>44326</c:v>
                </c:pt>
                <c:pt idx="17">
                  <c:v>44333</c:v>
                </c:pt>
                <c:pt idx="18">
                  <c:v>44340</c:v>
                </c:pt>
                <c:pt idx="19">
                  <c:v>44347</c:v>
                </c:pt>
              </c:numCache>
            </c:numRef>
          </c:cat>
          <c:val>
            <c:numRef>
              <c:f>Sheet1!$B$2:$B$21</c:f>
              <c:numCache>
                <c:formatCode>General</c:formatCode>
                <c:ptCount val="20"/>
                <c:pt idx="0">
                  <c:v>0.59706499999999996</c:v>
                </c:pt>
                <c:pt idx="1">
                  <c:v>0.72777000000000003</c:v>
                </c:pt>
                <c:pt idx="2">
                  <c:v>0.58382100000000003</c:v>
                </c:pt>
                <c:pt idx="3">
                  <c:v>0.77083500000000005</c:v>
                </c:pt>
                <c:pt idx="4">
                  <c:v>0.60985599999999995</c:v>
                </c:pt>
                <c:pt idx="5">
                  <c:v>0.62220699999999995</c:v>
                </c:pt>
                <c:pt idx="6">
                  <c:v>0.55296800000000002</c:v>
                </c:pt>
                <c:pt idx="7">
                  <c:v>0.75942900000000002</c:v>
                </c:pt>
                <c:pt idx="8">
                  <c:v>0.72342099999999998</c:v>
                </c:pt>
                <c:pt idx="9">
                  <c:v>0.747749</c:v>
                </c:pt>
                <c:pt idx="10">
                  <c:v>0.61427799999999999</c:v>
                </c:pt>
                <c:pt idx="11">
                  <c:v>0.59126500000000004</c:v>
                </c:pt>
                <c:pt idx="12">
                  <c:v>0.66367399999999999</c:v>
                </c:pt>
                <c:pt idx="13">
                  <c:v>0.67857100000000004</c:v>
                </c:pt>
                <c:pt idx="14">
                  <c:v>0.61824800000000002</c:v>
                </c:pt>
                <c:pt idx="15">
                  <c:v>0.43970500000000001</c:v>
                </c:pt>
                <c:pt idx="16">
                  <c:v>0.59414800000000001</c:v>
                </c:pt>
                <c:pt idx="17">
                  <c:v>0.69667699999999999</c:v>
                </c:pt>
                <c:pt idx="18">
                  <c:v>0.74995599999999996</c:v>
                </c:pt>
                <c:pt idx="19">
                  <c:v>0.59131900000000004</c:v>
                </c:pt>
              </c:numCache>
            </c:numRef>
          </c:val>
          <c:smooth val="1"/>
          <c:extLst>
            <c:ext xmlns:c16="http://schemas.microsoft.com/office/drawing/2014/chart" uri="{C3380CC4-5D6E-409C-BE32-E72D297353CC}">
              <c16:uniqueId val="{00000000-A204-4C61-878D-E0CB58965924}"/>
            </c:ext>
          </c:extLst>
        </c:ser>
        <c:dLbls>
          <c:showLegendKey val="0"/>
          <c:showVal val="0"/>
          <c:showCatName val="0"/>
          <c:showSerName val="0"/>
          <c:showPercent val="0"/>
          <c:showBubbleSize val="0"/>
        </c:dLbls>
        <c:smooth val="0"/>
        <c:axId val="768421248"/>
        <c:axId val="768422560"/>
      </c:lineChart>
      <c:dateAx>
        <c:axId val="768421248"/>
        <c:scaling>
          <c:orientation val="minMax"/>
        </c:scaling>
        <c:delete val="0"/>
        <c:axPos val="b"/>
        <c:numFmt formatCode="mmm" sourceLinked="0"/>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600" b="0" i="0" u="none" strike="noStrike" kern="120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endParaRPr lang="en-US"/>
          </a:p>
        </c:txPr>
        <c:crossAx val="768422560"/>
        <c:crosses val="autoZero"/>
        <c:auto val="1"/>
        <c:lblOffset val="100"/>
        <c:baseTimeUnit val="days"/>
        <c:majorUnit val="1"/>
        <c:majorTimeUnit val="months"/>
      </c:dateAx>
      <c:valAx>
        <c:axId val="768422560"/>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r>
                  <a:rPr lang="en-US" dirty="0"/>
                  <a:t>% Ordered</a:t>
                </a:r>
              </a:p>
            </c:rich>
          </c:tx>
          <c:layout>
            <c:manualLayout>
              <c:xMode val="edge"/>
              <c:yMode val="edge"/>
              <c:x val="1.2965613272879815E-2"/>
              <c:y val="0.3823828845570477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endParaRPr lang="en-US"/>
            </a:p>
          </c:txPr>
        </c:title>
        <c:numFmt formatCode="0%" sourceLinked="0"/>
        <c:majorTickMark val="out"/>
        <c:minorTickMark val="none"/>
        <c:tickLblPos val="nextTo"/>
        <c:spPr>
          <a:noFill/>
          <a:ln>
            <a:solidFill>
              <a:schemeClr val="bg1"/>
            </a:solidFill>
          </a:ln>
          <a:effectLst/>
        </c:spPr>
        <c:txPr>
          <a:bodyPr rot="-60000000" spcFirstLastPara="1" vertOverflow="ellipsis" vert="horz" wrap="square" anchor="ctr" anchorCtr="1"/>
          <a:lstStyle/>
          <a:p>
            <a:pPr>
              <a:defRPr sz="1600" b="0" i="0" u="none" strike="noStrike" kern="1200" baseline="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mn-cs"/>
              </a:defRPr>
            </a:pPr>
            <a:endParaRPr lang="en-US"/>
          </a:p>
        </c:txPr>
        <c:crossAx val="76842124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sz="1600">
          <a:solidFill>
            <a:schemeClr val="bg1"/>
          </a:solidFill>
          <a:effectLst>
            <a:outerShdw blurRad="38100" dist="38100" dir="2700000" algn="tl">
              <a:srgbClr val="000000">
                <a:alpha val="43137"/>
              </a:srgbClr>
            </a:outerShdw>
          </a:effectLst>
          <a:latin typeface="Franklin Gothic Medium" panose="020B06030201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688EE-F51C-46D9-86E3-E5ED2EC5A32C}" type="doc">
      <dgm:prSet loTypeId="urn:microsoft.com/office/officeart/2005/8/layout/venn2" loCatId="relationship" qsTypeId="urn:microsoft.com/office/officeart/2005/8/quickstyle/simple1" qsCatId="simple" csTypeId="urn:microsoft.com/office/officeart/2005/8/colors/accent1_3" csCatId="accent1" phldr="1"/>
      <dgm:spPr/>
      <dgm:t>
        <a:bodyPr/>
        <a:lstStyle/>
        <a:p>
          <a:endParaRPr lang="en-US"/>
        </a:p>
      </dgm:t>
    </dgm:pt>
    <dgm:pt modelId="{7E539D1A-B530-414A-8EA7-FABFDA1E3C12}">
      <dgm:prSet phldrT="[Text]"/>
      <dgm:spPr/>
      <dgm:t>
        <a:bodyPr/>
        <a:lstStyle/>
        <a:p>
          <a:r>
            <a:rPr lang="en-US" dirty="0"/>
            <a:t>Computer Science</a:t>
          </a:r>
        </a:p>
      </dgm:t>
    </dgm:pt>
    <dgm:pt modelId="{1DFF1712-8F5A-495F-9D28-E898024EA283}" type="parTrans" cxnId="{B30174A2-541A-4901-9698-6A10C0E9E04C}">
      <dgm:prSet/>
      <dgm:spPr/>
      <dgm:t>
        <a:bodyPr/>
        <a:lstStyle/>
        <a:p>
          <a:endParaRPr lang="en-US"/>
        </a:p>
      </dgm:t>
    </dgm:pt>
    <dgm:pt modelId="{E99F2D86-4604-411A-ABC7-DF5604D64FF8}" type="sibTrans" cxnId="{B30174A2-541A-4901-9698-6A10C0E9E04C}">
      <dgm:prSet/>
      <dgm:spPr/>
      <dgm:t>
        <a:bodyPr/>
        <a:lstStyle/>
        <a:p>
          <a:endParaRPr lang="en-US"/>
        </a:p>
      </dgm:t>
    </dgm:pt>
    <dgm:pt modelId="{390DDFD0-A248-4E94-BE6F-C5D52CB618B3}">
      <dgm:prSet phldrT="[Text]"/>
      <dgm:spPr/>
      <dgm:t>
        <a:bodyPr/>
        <a:lstStyle/>
        <a:p>
          <a:r>
            <a:rPr lang="en-US" dirty="0"/>
            <a:t>Data Analysis &amp; Mathematics</a:t>
          </a:r>
        </a:p>
      </dgm:t>
    </dgm:pt>
    <dgm:pt modelId="{BC52172C-0917-43CB-9796-23CBFDA382E2}" type="parTrans" cxnId="{E1E54D57-FFC5-4CFC-A188-E719FEBEE5F7}">
      <dgm:prSet/>
      <dgm:spPr/>
      <dgm:t>
        <a:bodyPr/>
        <a:lstStyle/>
        <a:p>
          <a:endParaRPr lang="en-US"/>
        </a:p>
      </dgm:t>
    </dgm:pt>
    <dgm:pt modelId="{C4238DAA-FCF0-44D6-A10F-AC764C2B6A68}" type="sibTrans" cxnId="{E1E54D57-FFC5-4CFC-A188-E719FEBEE5F7}">
      <dgm:prSet/>
      <dgm:spPr/>
      <dgm:t>
        <a:bodyPr/>
        <a:lstStyle/>
        <a:p>
          <a:endParaRPr lang="en-US"/>
        </a:p>
      </dgm:t>
    </dgm:pt>
    <dgm:pt modelId="{D9AEA046-6DA2-4C93-B4D7-E4110A95E39A}">
      <dgm:prSet phldrT="[Text]"/>
      <dgm:spPr/>
      <dgm:t>
        <a:bodyPr/>
        <a:lstStyle/>
        <a:p>
          <a:r>
            <a:rPr lang="en-US" dirty="0"/>
            <a:t>Business Knowledge</a:t>
          </a:r>
        </a:p>
      </dgm:t>
    </dgm:pt>
    <dgm:pt modelId="{2F7B3951-B432-42DC-94C0-7F0A204B3235}" type="parTrans" cxnId="{761C8075-8467-477D-A9E9-EC42DED21F9C}">
      <dgm:prSet/>
      <dgm:spPr/>
      <dgm:t>
        <a:bodyPr/>
        <a:lstStyle/>
        <a:p>
          <a:endParaRPr lang="en-US"/>
        </a:p>
      </dgm:t>
    </dgm:pt>
    <dgm:pt modelId="{521D7120-8F14-4015-8620-33C39EC4393C}" type="sibTrans" cxnId="{761C8075-8467-477D-A9E9-EC42DED21F9C}">
      <dgm:prSet/>
      <dgm:spPr/>
      <dgm:t>
        <a:bodyPr/>
        <a:lstStyle/>
        <a:p>
          <a:endParaRPr lang="en-US"/>
        </a:p>
      </dgm:t>
    </dgm:pt>
    <dgm:pt modelId="{B6866D41-7D8A-47A8-B7B6-3A8B085FB1D2}">
      <dgm:prSet phldrT="[Text]"/>
      <dgm:spPr/>
      <dgm:t>
        <a:bodyPr/>
        <a:lstStyle/>
        <a:p>
          <a:r>
            <a:rPr lang="en-US" dirty="0"/>
            <a:t>Data Wrangling</a:t>
          </a:r>
        </a:p>
      </dgm:t>
    </dgm:pt>
    <dgm:pt modelId="{721F281C-54CE-4901-9912-5CE0CCDA4D2F}" type="parTrans" cxnId="{67D63860-D479-4567-BCAA-D1BCB62EAA5E}">
      <dgm:prSet/>
      <dgm:spPr/>
      <dgm:t>
        <a:bodyPr/>
        <a:lstStyle/>
        <a:p>
          <a:endParaRPr lang="en-US"/>
        </a:p>
      </dgm:t>
    </dgm:pt>
    <dgm:pt modelId="{BA7AC264-7D40-4C4F-A7C0-6D56F1DC20CB}" type="sibTrans" cxnId="{67D63860-D479-4567-BCAA-D1BCB62EAA5E}">
      <dgm:prSet/>
      <dgm:spPr/>
      <dgm:t>
        <a:bodyPr/>
        <a:lstStyle/>
        <a:p>
          <a:endParaRPr lang="en-US"/>
        </a:p>
      </dgm:t>
    </dgm:pt>
    <dgm:pt modelId="{1D55586E-C02F-4CCE-BE6B-975795D353FA}" type="pres">
      <dgm:prSet presAssocID="{86C688EE-F51C-46D9-86E3-E5ED2EC5A32C}" presName="Name0" presStyleCnt="0">
        <dgm:presLayoutVars>
          <dgm:chMax val="7"/>
          <dgm:resizeHandles val="exact"/>
        </dgm:presLayoutVars>
      </dgm:prSet>
      <dgm:spPr/>
    </dgm:pt>
    <dgm:pt modelId="{B89AE5A6-4F0D-46EF-96F4-00890B6FACD3}" type="pres">
      <dgm:prSet presAssocID="{86C688EE-F51C-46D9-86E3-E5ED2EC5A32C}" presName="comp1" presStyleCnt="0"/>
      <dgm:spPr/>
    </dgm:pt>
    <dgm:pt modelId="{D05C2B04-7B35-44E9-9197-1C655038C374}" type="pres">
      <dgm:prSet presAssocID="{86C688EE-F51C-46D9-86E3-E5ED2EC5A32C}" presName="circle1" presStyleLbl="node1" presStyleIdx="0" presStyleCnt="4"/>
      <dgm:spPr/>
    </dgm:pt>
    <dgm:pt modelId="{619727CB-2B76-41FD-97E3-A8E8093CCCBD}" type="pres">
      <dgm:prSet presAssocID="{86C688EE-F51C-46D9-86E3-E5ED2EC5A32C}" presName="c1text" presStyleLbl="node1" presStyleIdx="0" presStyleCnt="4">
        <dgm:presLayoutVars>
          <dgm:bulletEnabled val="1"/>
        </dgm:presLayoutVars>
      </dgm:prSet>
      <dgm:spPr/>
    </dgm:pt>
    <dgm:pt modelId="{A0BFB440-E552-433D-88F9-D2E88B76EF18}" type="pres">
      <dgm:prSet presAssocID="{86C688EE-F51C-46D9-86E3-E5ED2EC5A32C}" presName="comp2" presStyleCnt="0"/>
      <dgm:spPr/>
    </dgm:pt>
    <dgm:pt modelId="{A1B9D763-AF9F-4805-A760-8AD59E79DBCC}" type="pres">
      <dgm:prSet presAssocID="{86C688EE-F51C-46D9-86E3-E5ED2EC5A32C}" presName="circle2" presStyleLbl="node1" presStyleIdx="1" presStyleCnt="4"/>
      <dgm:spPr/>
    </dgm:pt>
    <dgm:pt modelId="{2A4F698A-5386-4935-9315-7F3386BFD1F1}" type="pres">
      <dgm:prSet presAssocID="{86C688EE-F51C-46D9-86E3-E5ED2EC5A32C}" presName="c2text" presStyleLbl="node1" presStyleIdx="1" presStyleCnt="4">
        <dgm:presLayoutVars>
          <dgm:bulletEnabled val="1"/>
        </dgm:presLayoutVars>
      </dgm:prSet>
      <dgm:spPr/>
    </dgm:pt>
    <dgm:pt modelId="{FC901820-9054-4DE9-9165-BF1CADE797FC}" type="pres">
      <dgm:prSet presAssocID="{86C688EE-F51C-46D9-86E3-E5ED2EC5A32C}" presName="comp3" presStyleCnt="0"/>
      <dgm:spPr/>
    </dgm:pt>
    <dgm:pt modelId="{21ECBC56-E0A6-458E-A707-73C28878B203}" type="pres">
      <dgm:prSet presAssocID="{86C688EE-F51C-46D9-86E3-E5ED2EC5A32C}" presName="circle3" presStyleLbl="node1" presStyleIdx="2" presStyleCnt="4"/>
      <dgm:spPr/>
    </dgm:pt>
    <dgm:pt modelId="{7154D927-13EF-45F3-931B-2CF5B95F6AD7}" type="pres">
      <dgm:prSet presAssocID="{86C688EE-F51C-46D9-86E3-E5ED2EC5A32C}" presName="c3text" presStyleLbl="node1" presStyleIdx="2" presStyleCnt="4">
        <dgm:presLayoutVars>
          <dgm:bulletEnabled val="1"/>
        </dgm:presLayoutVars>
      </dgm:prSet>
      <dgm:spPr/>
    </dgm:pt>
    <dgm:pt modelId="{225552D2-1EE1-453D-BA8B-9D6CFA8F7EEF}" type="pres">
      <dgm:prSet presAssocID="{86C688EE-F51C-46D9-86E3-E5ED2EC5A32C}" presName="comp4" presStyleCnt="0"/>
      <dgm:spPr/>
    </dgm:pt>
    <dgm:pt modelId="{3353B19B-38F6-4041-A046-A9E225D905A4}" type="pres">
      <dgm:prSet presAssocID="{86C688EE-F51C-46D9-86E3-E5ED2EC5A32C}" presName="circle4" presStyleLbl="node1" presStyleIdx="3" presStyleCnt="4"/>
      <dgm:spPr/>
    </dgm:pt>
    <dgm:pt modelId="{3A2CAA57-CCF2-4485-9BBC-B3AF67BB9D01}" type="pres">
      <dgm:prSet presAssocID="{86C688EE-F51C-46D9-86E3-E5ED2EC5A32C}" presName="c4text" presStyleLbl="node1" presStyleIdx="3" presStyleCnt="4">
        <dgm:presLayoutVars>
          <dgm:bulletEnabled val="1"/>
        </dgm:presLayoutVars>
      </dgm:prSet>
      <dgm:spPr/>
    </dgm:pt>
  </dgm:ptLst>
  <dgm:cxnLst>
    <dgm:cxn modelId="{2BAC200B-578F-4B68-B8C2-18C15BAC0161}" type="presOf" srcId="{86C688EE-F51C-46D9-86E3-E5ED2EC5A32C}" destId="{1D55586E-C02F-4CCE-BE6B-975795D353FA}" srcOrd="0" destOrd="0" presId="urn:microsoft.com/office/officeart/2005/8/layout/venn2"/>
    <dgm:cxn modelId="{2B2A3B40-E570-4093-8B82-5E7961580106}" type="presOf" srcId="{D9AEA046-6DA2-4C93-B4D7-E4110A95E39A}" destId="{21ECBC56-E0A6-458E-A707-73C28878B203}" srcOrd="0" destOrd="0" presId="urn:microsoft.com/office/officeart/2005/8/layout/venn2"/>
    <dgm:cxn modelId="{67D63860-D479-4567-BCAA-D1BCB62EAA5E}" srcId="{86C688EE-F51C-46D9-86E3-E5ED2EC5A32C}" destId="{B6866D41-7D8A-47A8-B7B6-3A8B085FB1D2}" srcOrd="3" destOrd="0" parTransId="{721F281C-54CE-4901-9912-5CE0CCDA4D2F}" sibTransId="{BA7AC264-7D40-4C4F-A7C0-6D56F1DC20CB}"/>
    <dgm:cxn modelId="{1BD36E62-32EE-490A-8AE5-C78B31242045}" type="presOf" srcId="{B6866D41-7D8A-47A8-B7B6-3A8B085FB1D2}" destId="{3A2CAA57-CCF2-4485-9BBC-B3AF67BB9D01}" srcOrd="1" destOrd="0" presId="urn:microsoft.com/office/officeart/2005/8/layout/venn2"/>
    <dgm:cxn modelId="{C3D54A46-548B-48C2-99E5-059EEF5B5751}" type="presOf" srcId="{390DDFD0-A248-4E94-BE6F-C5D52CB618B3}" destId="{2A4F698A-5386-4935-9315-7F3386BFD1F1}" srcOrd="1" destOrd="0" presId="urn:microsoft.com/office/officeart/2005/8/layout/venn2"/>
    <dgm:cxn modelId="{78B2D84F-D260-46BF-91E5-F707BF91897E}" type="presOf" srcId="{390DDFD0-A248-4E94-BE6F-C5D52CB618B3}" destId="{A1B9D763-AF9F-4805-A760-8AD59E79DBCC}" srcOrd="0" destOrd="0" presId="urn:microsoft.com/office/officeart/2005/8/layout/venn2"/>
    <dgm:cxn modelId="{761C8075-8467-477D-A9E9-EC42DED21F9C}" srcId="{86C688EE-F51C-46D9-86E3-E5ED2EC5A32C}" destId="{D9AEA046-6DA2-4C93-B4D7-E4110A95E39A}" srcOrd="2" destOrd="0" parTransId="{2F7B3951-B432-42DC-94C0-7F0A204B3235}" sibTransId="{521D7120-8F14-4015-8620-33C39EC4393C}"/>
    <dgm:cxn modelId="{E1E54D57-FFC5-4CFC-A188-E719FEBEE5F7}" srcId="{86C688EE-F51C-46D9-86E3-E5ED2EC5A32C}" destId="{390DDFD0-A248-4E94-BE6F-C5D52CB618B3}" srcOrd="1" destOrd="0" parTransId="{BC52172C-0917-43CB-9796-23CBFDA382E2}" sibTransId="{C4238DAA-FCF0-44D6-A10F-AC764C2B6A68}"/>
    <dgm:cxn modelId="{B30174A2-541A-4901-9698-6A10C0E9E04C}" srcId="{86C688EE-F51C-46D9-86E3-E5ED2EC5A32C}" destId="{7E539D1A-B530-414A-8EA7-FABFDA1E3C12}" srcOrd="0" destOrd="0" parTransId="{1DFF1712-8F5A-495F-9D28-E898024EA283}" sibTransId="{E99F2D86-4604-411A-ABC7-DF5604D64FF8}"/>
    <dgm:cxn modelId="{9CEDE4A8-7A2D-4FEA-AAB8-EB67445953D8}" type="presOf" srcId="{B6866D41-7D8A-47A8-B7B6-3A8B085FB1D2}" destId="{3353B19B-38F6-4041-A046-A9E225D905A4}" srcOrd="0" destOrd="0" presId="urn:microsoft.com/office/officeart/2005/8/layout/venn2"/>
    <dgm:cxn modelId="{453F9EAD-295D-43BF-B432-BF786FF5F3C9}" type="presOf" srcId="{D9AEA046-6DA2-4C93-B4D7-E4110A95E39A}" destId="{7154D927-13EF-45F3-931B-2CF5B95F6AD7}" srcOrd="1" destOrd="0" presId="urn:microsoft.com/office/officeart/2005/8/layout/venn2"/>
    <dgm:cxn modelId="{F58C20E5-5B37-45B8-833A-09BB959466FB}" type="presOf" srcId="{7E539D1A-B530-414A-8EA7-FABFDA1E3C12}" destId="{D05C2B04-7B35-44E9-9197-1C655038C374}" srcOrd="0" destOrd="0" presId="urn:microsoft.com/office/officeart/2005/8/layout/venn2"/>
    <dgm:cxn modelId="{292500E9-FDF3-4A42-B3BA-54DE3D37E4BC}" type="presOf" srcId="{7E539D1A-B530-414A-8EA7-FABFDA1E3C12}" destId="{619727CB-2B76-41FD-97E3-A8E8093CCCBD}" srcOrd="1" destOrd="0" presId="urn:microsoft.com/office/officeart/2005/8/layout/venn2"/>
    <dgm:cxn modelId="{49ADF053-91F2-4F4C-A30E-81A8685F01F9}" type="presParOf" srcId="{1D55586E-C02F-4CCE-BE6B-975795D353FA}" destId="{B89AE5A6-4F0D-46EF-96F4-00890B6FACD3}" srcOrd="0" destOrd="0" presId="urn:microsoft.com/office/officeart/2005/8/layout/venn2"/>
    <dgm:cxn modelId="{2FA8FD95-E5B5-4F85-A4FC-B877D0EAB76B}" type="presParOf" srcId="{B89AE5A6-4F0D-46EF-96F4-00890B6FACD3}" destId="{D05C2B04-7B35-44E9-9197-1C655038C374}" srcOrd="0" destOrd="0" presId="urn:microsoft.com/office/officeart/2005/8/layout/venn2"/>
    <dgm:cxn modelId="{ED557D5D-DDD0-4680-A391-67131180EC54}" type="presParOf" srcId="{B89AE5A6-4F0D-46EF-96F4-00890B6FACD3}" destId="{619727CB-2B76-41FD-97E3-A8E8093CCCBD}" srcOrd="1" destOrd="0" presId="urn:microsoft.com/office/officeart/2005/8/layout/venn2"/>
    <dgm:cxn modelId="{548FE762-443E-4D77-8073-836506DCB547}" type="presParOf" srcId="{1D55586E-C02F-4CCE-BE6B-975795D353FA}" destId="{A0BFB440-E552-433D-88F9-D2E88B76EF18}" srcOrd="1" destOrd="0" presId="urn:microsoft.com/office/officeart/2005/8/layout/venn2"/>
    <dgm:cxn modelId="{787CF380-123D-45F3-9AEF-DE54037E8A88}" type="presParOf" srcId="{A0BFB440-E552-433D-88F9-D2E88B76EF18}" destId="{A1B9D763-AF9F-4805-A760-8AD59E79DBCC}" srcOrd="0" destOrd="0" presId="urn:microsoft.com/office/officeart/2005/8/layout/venn2"/>
    <dgm:cxn modelId="{2A8A5E9B-8BAF-4ABE-8ADE-CDC194578476}" type="presParOf" srcId="{A0BFB440-E552-433D-88F9-D2E88B76EF18}" destId="{2A4F698A-5386-4935-9315-7F3386BFD1F1}" srcOrd="1" destOrd="0" presId="urn:microsoft.com/office/officeart/2005/8/layout/venn2"/>
    <dgm:cxn modelId="{C3BF8B90-4060-461E-B1AA-A75BD74956E5}" type="presParOf" srcId="{1D55586E-C02F-4CCE-BE6B-975795D353FA}" destId="{FC901820-9054-4DE9-9165-BF1CADE797FC}" srcOrd="2" destOrd="0" presId="urn:microsoft.com/office/officeart/2005/8/layout/venn2"/>
    <dgm:cxn modelId="{2033572F-EC25-41F0-A67B-66D78E63CD42}" type="presParOf" srcId="{FC901820-9054-4DE9-9165-BF1CADE797FC}" destId="{21ECBC56-E0A6-458E-A707-73C28878B203}" srcOrd="0" destOrd="0" presId="urn:microsoft.com/office/officeart/2005/8/layout/venn2"/>
    <dgm:cxn modelId="{99F90651-B0E8-46C8-955A-3E0910D74922}" type="presParOf" srcId="{FC901820-9054-4DE9-9165-BF1CADE797FC}" destId="{7154D927-13EF-45F3-931B-2CF5B95F6AD7}" srcOrd="1" destOrd="0" presId="urn:microsoft.com/office/officeart/2005/8/layout/venn2"/>
    <dgm:cxn modelId="{43C31079-99E9-4042-A000-C316EB1B963F}" type="presParOf" srcId="{1D55586E-C02F-4CCE-BE6B-975795D353FA}" destId="{225552D2-1EE1-453D-BA8B-9D6CFA8F7EEF}" srcOrd="3" destOrd="0" presId="urn:microsoft.com/office/officeart/2005/8/layout/venn2"/>
    <dgm:cxn modelId="{AC9C56F0-C071-4A7C-9F1E-410425613FD4}" type="presParOf" srcId="{225552D2-1EE1-453D-BA8B-9D6CFA8F7EEF}" destId="{3353B19B-38F6-4041-A046-A9E225D905A4}" srcOrd="0" destOrd="0" presId="urn:microsoft.com/office/officeart/2005/8/layout/venn2"/>
    <dgm:cxn modelId="{9A7859F6-923D-4C23-A8C7-BD53C5ABC19E}" type="presParOf" srcId="{225552D2-1EE1-453D-BA8B-9D6CFA8F7EEF}" destId="{3A2CAA57-CCF2-4485-9BBC-B3AF67BB9D0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2B04-7B35-44E9-9197-1C655038C374}">
      <dsp:nvSpPr>
        <dsp:cNvPr id="0" name=""/>
        <dsp:cNvSpPr/>
      </dsp:nvSpPr>
      <dsp:spPr>
        <a:xfrm>
          <a:off x="391026" y="0"/>
          <a:ext cx="4758489" cy="4758489"/>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Computer Science</a:t>
          </a:r>
        </a:p>
      </dsp:txBody>
      <dsp:txXfrm>
        <a:off x="2105034" y="237924"/>
        <a:ext cx="1330473" cy="713773"/>
      </dsp:txXfrm>
    </dsp:sp>
    <dsp:sp modelId="{A1B9D763-AF9F-4805-A760-8AD59E79DBCC}">
      <dsp:nvSpPr>
        <dsp:cNvPr id="0" name=""/>
        <dsp:cNvSpPr/>
      </dsp:nvSpPr>
      <dsp:spPr>
        <a:xfrm>
          <a:off x="866875" y="951697"/>
          <a:ext cx="3806791" cy="3806791"/>
        </a:xfrm>
        <a:prstGeom prst="ellipse">
          <a:avLst/>
        </a:prstGeom>
        <a:solidFill>
          <a:schemeClr val="accent1">
            <a:shade val="80000"/>
            <a:hueOff val="90421"/>
            <a:satOff val="1725"/>
            <a:lumOff val="7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Mathematics</a:t>
          </a:r>
        </a:p>
      </dsp:txBody>
      <dsp:txXfrm>
        <a:off x="2105034" y="1180105"/>
        <a:ext cx="1330473" cy="685222"/>
      </dsp:txXfrm>
    </dsp:sp>
    <dsp:sp modelId="{21ECBC56-E0A6-458E-A707-73C28878B203}">
      <dsp:nvSpPr>
        <dsp:cNvPr id="0" name=""/>
        <dsp:cNvSpPr/>
      </dsp:nvSpPr>
      <dsp:spPr>
        <a:xfrm>
          <a:off x="1342724" y="1903395"/>
          <a:ext cx="2855093" cy="2855093"/>
        </a:xfrm>
        <a:prstGeom prst="ellipse">
          <a:avLst/>
        </a:prstGeom>
        <a:solidFill>
          <a:schemeClr val="accent1">
            <a:shade val="80000"/>
            <a:hueOff val="180842"/>
            <a:satOff val="3450"/>
            <a:lumOff val="15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Business Knowledge</a:t>
          </a:r>
        </a:p>
      </dsp:txBody>
      <dsp:txXfrm>
        <a:off x="2105034" y="2117527"/>
        <a:ext cx="1330473" cy="642396"/>
      </dsp:txXfrm>
    </dsp:sp>
    <dsp:sp modelId="{3353B19B-38F6-4041-A046-A9E225D905A4}">
      <dsp:nvSpPr>
        <dsp:cNvPr id="0" name=""/>
        <dsp:cNvSpPr/>
      </dsp:nvSpPr>
      <dsp:spPr>
        <a:xfrm>
          <a:off x="1818573" y="2855093"/>
          <a:ext cx="1903395" cy="1903395"/>
        </a:xfrm>
        <a:prstGeom prst="ellipse">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Data Wrangling</a:t>
          </a:r>
        </a:p>
      </dsp:txBody>
      <dsp:txXfrm>
        <a:off x="2097319" y="3330942"/>
        <a:ext cx="1345903" cy="95169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CEBFC-2BA7-4311-81CA-B854DBF6200E}"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294B3-2359-43C8-93D8-59DE118A4AEC}" type="slidenum">
              <a:rPr lang="en-US" smtClean="0"/>
              <a:t>‹#›</a:t>
            </a:fld>
            <a:endParaRPr lang="en-US"/>
          </a:p>
        </p:txBody>
      </p:sp>
    </p:spTree>
    <p:extLst>
      <p:ext uri="{BB962C8B-B14F-4D97-AF65-F5344CB8AC3E}">
        <p14:creationId xmlns:p14="http://schemas.microsoft.com/office/powerpoint/2010/main" val="152170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Brett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srgbClr val="000000"/>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48844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introduce the data ill start by telling you what you'll see in the index</a:t>
            </a:r>
          </a:p>
          <a:p>
            <a:endParaRPr lang="en-US" dirty="0"/>
          </a:p>
          <a:p>
            <a:r>
              <a:rPr lang="en-US" dirty="0"/>
              <a:t>This data is on the Item PDC Vender level meaning we have the part name, the part distribution center it is shipped from, and the vendor we purchase it from for each part</a:t>
            </a:r>
          </a:p>
          <a:p>
            <a:endParaRPr lang="en-US" dirty="0"/>
          </a:p>
          <a:p>
            <a:r>
              <a:rPr lang="en-US" dirty="0"/>
              <a:t>The data is collected daily making it a timeseries data set</a:t>
            </a:r>
          </a:p>
          <a:p>
            <a:endParaRPr lang="en-US" dirty="0"/>
          </a:p>
          <a:p>
            <a:r>
              <a:rPr lang="en-US" dirty="0"/>
              <a:t>The most important feature in the set is the target variable, </a:t>
            </a:r>
            <a:r>
              <a:rPr lang="en-US" dirty="0" err="1"/>
              <a:t>rhit_label</a:t>
            </a:r>
            <a:r>
              <a:rPr lang="en-US" dirty="0"/>
              <a:t>, standing for regional hit label, this is what we want to predict, and it represents regional fill hits. It is calculated by looking leadtime+5 days ahead of the current date, and seeing if it has a regional fill hit in that time frame.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294B3-2359-43C8-93D8-59DE118A4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33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features in the data, but they all fit pretty well into two categories, supply and demand. </a:t>
            </a:r>
          </a:p>
          <a:p>
            <a:endParaRPr lang="en-US" dirty="0"/>
          </a:p>
          <a:p>
            <a:r>
              <a:rPr lang="en-US" dirty="0"/>
              <a:t>Supply would be features like ___, and also features that provide information on our suppliers such as ___</a:t>
            </a:r>
          </a:p>
          <a:p>
            <a:endParaRPr lang="en-US" dirty="0"/>
          </a:p>
          <a:p>
            <a:r>
              <a:rPr lang="en-US" dirty="0"/>
              <a:t>Demand would be features that describe the demand for the part. The demand can be described in many ways, simply forecasted demand, or velocity category, or even more just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294B3-2359-43C8-93D8-59DE118A4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08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PACCAR we love our acronyms, there are a lot of them in the column headers, using this dictionary you should be able to decode all of the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294B3-2359-43C8-93D8-59DE118A4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38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nan in this data set, this is something you'll have to figure out how to handle, there are many strategies to do so</a:t>
            </a:r>
          </a:p>
          <a:p>
            <a:r>
              <a:rPr lang="en-US" dirty="0"/>
              <a:t>Think about what causes nan and go from there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80 features total, you must decide which ones you want to use in your model. There are many things to consider while making that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 one of those candy bowls on Halloween, you could take them all, but should you?</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294B3-2359-43C8-93D8-59DE118A4A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50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8738" cy="36052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9338" rtl="0" eaLnBrk="1" fontAlgn="base" latinLnBrk="0" hangingPunct="1">
              <a:lnSpc>
                <a:spcPct val="100000"/>
              </a:lnSpc>
              <a:spcBef>
                <a:spcPct val="0"/>
              </a:spcBef>
              <a:spcAft>
                <a:spcPct val="0"/>
              </a:spcAft>
              <a:buClrTx/>
              <a:buSzTx/>
              <a:buFontTx/>
              <a:buNone/>
              <a:tabLst/>
              <a:defRPr/>
            </a:pPr>
            <a:fld id="{591497CC-46BD-43F0-872A-1B201CD85971}"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49338"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90609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97240" y="3046310"/>
            <a:ext cx="11073766" cy="811212"/>
          </a:xfrm>
          <a:prstGeom prst="rect">
            <a:avLst/>
          </a:prstGeom>
        </p:spPr>
        <p:txBody>
          <a:bodyPr anchor="b"/>
          <a:lstStyle>
            <a:lvl1pPr marL="0" indent="0" algn="ctr">
              <a:buNone/>
              <a:defRPr sz="4800" b="0">
                <a:solidFill>
                  <a:schemeClr val="bg1">
                    <a:lumMod val="95000"/>
                  </a:schemeClr>
                </a:solidFill>
                <a:effectLst>
                  <a:outerShdw blurRad="38100" dist="38100" dir="2700000" algn="tl">
                    <a:srgbClr val="000000">
                      <a:alpha val="43137"/>
                    </a:srgbClr>
                  </a:outerShdw>
                </a:effectLst>
                <a:latin typeface="Franklin Gothic Demi" panose="020B07030201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1" name="Text Placeholder 10"/>
          <p:cNvSpPr>
            <a:spLocks noGrp="1"/>
          </p:cNvSpPr>
          <p:nvPr>
            <p:ph type="body" sz="quarter" idx="11"/>
          </p:nvPr>
        </p:nvSpPr>
        <p:spPr>
          <a:xfrm>
            <a:off x="3186942" y="4327267"/>
            <a:ext cx="5694362" cy="1043537"/>
          </a:xfrm>
          <a:prstGeom prst="rect">
            <a:avLst/>
          </a:prstGeom>
        </p:spPr>
        <p:txBody>
          <a:bodyPr anchor="t"/>
          <a:lstStyle>
            <a:lvl1pPr marL="0" indent="0" algn="ctr">
              <a:buNone/>
              <a:defRPr lang="en-US" sz="2800" b="1" kern="1200" dirty="0" smtClean="0">
                <a:solidFill>
                  <a:schemeClr val="bg1">
                    <a:lumMod val="95000"/>
                  </a:schemeClr>
                </a:solidFill>
                <a:effectLst>
                  <a:outerShdw blurRad="38100" dist="38100" dir="2700000" algn="tl">
                    <a:srgbClr val="000000">
                      <a:alpha val="43137"/>
                    </a:srgbClr>
                  </a:outerShdw>
                </a:effectLst>
                <a:latin typeface="Franklin Gothic Book" panose="020B0503020102020204" pitchFamily="34" charset="0"/>
                <a:ea typeface="+mn-ea"/>
                <a:cs typeface="Arial" panose="020B0604020202020204" pitchFamily="34" charset="0"/>
              </a:defRPr>
            </a:lvl1pPr>
            <a:lvl2pPr>
              <a:defRPr lang="en-US" sz="4000" b="1" kern="1200" dirty="0" smtClean="0">
                <a:solidFill>
                  <a:schemeClr val="tx1"/>
                </a:solidFill>
                <a:latin typeface="Arial" panose="020B0604020202020204" pitchFamily="34" charset="0"/>
                <a:ea typeface="+mn-ea"/>
                <a:cs typeface="Arial" panose="020B0604020202020204" pitchFamily="34" charset="0"/>
              </a:defRPr>
            </a:lvl2pPr>
            <a:lvl3pPr>
              <a:defRPr lang="en-US" sz="4000" b="1" kern="1200" dirty="0" smtClean="0">
                <a:solidFill>
                  <a:schemeClr val="tx1"/>
                </a:solidFill>
                <a:latin typeface="Arial" panose="020B0604020202020204" pitchFamily="34" charset="0"/>
                <a:ea typeface="+mn-ea"/>
                <a:cs typeface="Arial" panose="020B0604020202020204" pitchFamily="34" charset="0"/>
              </a:defRPr>
            </a:lvl3pPr>
            <a:lvl4pPr>
              <a:defRPr lang="en-US" sz="4000" b="1" kern="1200" dirty="0" smtClean="0">
                <a:solidFill>
                  <a:schemeClr val="tx1"/>
                </a:solidFill>
                <a:latin typeface="Arial" panose="020B0604020202020204" pitchFamily="34" charset="0"/>
                <a:ea typeface="+mn-ea"/>
                <a:cs typeface="Arial" panose="020B0604020202020204" pitchFamily="34" charset="0"/>
              </a:defRPr>
            </a:lvl4pPr>
            <a:lvl5pPr>
              <a:defRPr lang="en-US" sz="4000" b="1" kern="1200" dirty="0">
                <a:solidFill>
                  <a:schemeClr val="tx1"/>
                </a:solidFill>
                <a:latin typeface="Arial" panose="020B0604020202020204" pitchFamily="34" charset="0"/>
                <a:ea typeface="+mn-ea"/>
                <a:cs typeface="Arial" panose="020B0604020202020204" pitchFamily="34" charset="0"/>
              </a:defRPr>
            </a:lvl5pPr>
          </a:lstStyle>
          <a:p>
            <a:pPr lvl="0"/>
            <a:r>
              <a:rPr lang="en-US" dirty="0"/>
              <a:t>Edit Master text</a:t>
            </a:r>
          </a:p>
        </p:txBody>
      </p:sp>
      <p:cxnSp>
        <p:nvCxnSpPr>
          <p:cNvPr id="13" name="Straight Connector 12" hidden="1"/>
          <p:cNvCxnSpPr/>
          <p:nvPr userDrawn="1"/>
        </p:nvCxnSpPr>
        <p:spPr>
          <a:xfrm>
            <a:off x="5337258" y="453148"/>
            <a:ext cx="0" cy="3104077"/>
          </a:xfrm>
          <a:prstGeom prst="line">
            <a:avLst/>
          </a:prstGeom>
          <a:ln w="6350" cap="rnd">
            <a:solidFill>
              <a:schemeClr val="bg1">
                <a:lumMod val="65000"/>
              </a:schemeClr>
            </a:solidFill>
          </a:ln>
          <a:effectLst>
            <a:outerShdw blurRad="38100" dist="12700" dir="5400000" algn="t" rotWithShape="0">
              <a:prstClr val="black">
                <a:alpha val="52000"/>
              </a:prstClr>
            </a:outerShdw>
          </a:effectLst>
        </p:spPr>
        <p:style>
          <a:lnRef idx="1">
            <a:schemeClr val="dk1"/>
          </a:lnRef>
          <a:fillRef idx="0">
            <a:schemeClr val="dk1"/>
          </a:fillRef>
          <a:effectRef idx="0">
            <a:schemeClr val="dk1"/>
          </a:effectRef>
          <a:fontRef idx="minor">
            <a:schemeClr val="tx1"/>
          </a:fontRef>
        </p:style>
      </p:cxnSp>
      <p:sp>
        <p:nvSpPr>
          <p:cNvPr id="14" name="Rectangle 13"/>
          <p:cNvSpPr/>
          <p:nvPr userDrawn="1"/>
        </p:nvSpPr>
        <p:spPr>
          <a:xfrm>
            <a:off x="0" y="622996"/>
            <a:ext cx="12192000"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182" y="653975"/>
            <a:ext cx="10643638" cy="1880620"/>
          </a:xfrm>
          <a:prstGeom prst="rect">
            <a:avLst/>
          </a:prstGeom>
        </p:spPr>
      </p:pic>
      <p:cxnSp>
        <p:nvCxnSpPr>
          <p:cNvPr id="12" name="Straight Connector 11"/>
          <p:cNvCxnSpPr/>
          <p:nvPr userDrawn="1"/>
        </p:nvCxnSpPr>
        <p:spPr>
          <a:xfrm>
            <a:off x="3741420" y="4076334"/>
            <a:ext cx="4617720" cy="0"/>
          </a:xfrm>
          <a:prstGeom prst="line">
            <a:avLst/>
          </a:prstGeom>
          <a:ln w="6350" cap="rnd">
            <a:solidFill>
              <a:schemeClr val="bg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197975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Wide Bullet Box">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BB8B10-2A14-4FAA-BE6C-70EE289FFAE7}"/>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p:cNvSpPr/>
          <p:nvPr userDrawn="1"/>
        </p:nvSpPr>
        <p:spPr>
          <a:xfrm>
            <a:off x="310643" y="4884821"/>
            <a:ext cx="11521966"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p:cNvSpPr>
            <a:spLocks noGrp="1"/>
          </p:cNvSpPr>
          <p:nvPr>
            <p:ph type="body" sz="quarter" idx="19"/>
          </p:nvPr>
        </p:nvSpPr>
        <p:spPr>
          <a:xfrm>
            <a:off x="425358" y="5045917"/>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CE6750F-41B5-46E7-9FFE-02E628499358}"/>
              </a:ext>
            </a:extLst>
          </p:cNvPr>
          <p:cNvSpPr>
            <a:spLocks noGrp="1"/>
          </p:cNvSpPr>
          <p:nvPr>
            <p:ph type="body" sz="quarter" idx="20"/>
          </p:nvPr>
        </p:nvSpPr>
        <p:spPr>
          <a:xfrm>
            <a:off x="6143770" y="5045917"/>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pic>
        <p:nvPicPr>
          <p:cNvPr id="9" name="Picture 8">
            <a:extLst>
              <a:ext uri="{FF2B5EF4-FFF2-40B4-BE49-F238E27FC236}">
                <a16:creationId xmlns:a16="http://schemas.microsoft.com/office/drawing/2014/main" id="{FB39E3D6-4DDE-4BDD-AF7B-6CA5C3FB08E1}"/>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5880664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E41F1E-E301-449A-91E9-AC13504CD8BC}"/>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Title 6"/>
          <p:cNvSpPr>
            <a:spLocks noGrp="1"/>
          </p:cNvSpPr>
          <p:nvPr userDrawn="1">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E0F48A2D-F42A-4960-95CB-4EF4434C707A}"/>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787726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White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CAD760-FCA9-40F9-B6CB-5EF8E841EFA1}"/>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Title 6"/>
          <p:cNvSpPr>
            <a:spLocks noGrp="1"/>
          </p:cNvSpPr>
          <p:nvPr userDrawn="1">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2" name="Rectangle 1"/>
          <p:cNvSpPr/>
          <p:nvPr userDrawn="1"/>
        </p:nvSpPr>
        <p:spPr>
          <a:xfrm>
            <a:off x="0" y="861661"/>
            <a:ext cx="12192000" cy="5741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609D54-D088-483E-8C0F-EC90E4EDCFD4}"/>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219591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wer White Bann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4EACCD-0E6B-4BCF-8041-198C12431C2C}"/>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Title 6"/>
          <p:cNvSpPr>
            <a:spLocks noGrp="1"/>
          </p:cNvSpPr>
          <p:nvPr userDrawn="1">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81CFD4DA-E84A-4E32-97E9-9EF03E8625D3}"/>
              </a:ext>
            </a:extLst>
          </p:cNvPr>
          <p:cNvSpPr/>
          <p:nvPr userDrawn="1"/>
        </p:nvSpPr>
        <p:spPr>
          <a:xfrm>
            <a:off x="0" y="4251158"/>
            <a:ext cx="12192000" cy="2354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9DBE1DD-75A7-463D-A88A-D32070F22A7E}"/>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6691293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71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Plain">
    <p:spTree>
      <p:nvGrpSpPr>
        <p:cNvPr id="1" name=""/>
        <p:cNvGrpSpPr/>
        <p:nvPr/>
      </p:nvGrpSpPr>
      <p:grpSpPr>
        <a:xfrm>
          <a:off x="0" y="0"/>
          <a:ext cx="0" cy="0"/>
          <a:chOff x="0" y="0"/>
          <a:chExt cx="0" cy="0"/>
        </a:xfrm>
      </p:grpSpPr>
      <p:sp>
        <p:nvSpPr>
          <p:cNvPr id="7" name="Title 1"/>
          <p:cNvSpPr>
            <a:spLocks noGrp="1"/>
          </p:cNvSpPr>
          <p:nvPr>
            <p:ph type="title"/>
          </p:nvPr>
        </p:nvSpPr>
        <p:spPr>
          <a:xfrm>
            <a:off x="253410" y="106326"/>
            <a:ext cx="9039447" cy="687498"/>
          </a:xfrm>
          <a:prstGeom prst="rect">
            <a:avLst/>
          </a:prstGeom>
        </p:spPr>
        <p:txBody>
          <a:bodyPr/>
          <a:lstStyle>
            <a:lvl1pPr marL="0" algn="l" defTabSz="914126" rtl="0" eaLnBrk="1" latinLnBrk="0" hangingPunct="1">
              <a:lnSpc>
                <a:spcPct val="90000"/>
              </a:lnSpc>
              <a:spcBef>
                <a:spcPct val="0"/>
              </a:spcBef>
              <a:buNone/>
              <a:defRPr lang="en-US" sz="3599" kern="1200" dirty="0">
                <a:solidFill>
                  <a:schemeClr val="bg1"/>
                </a:solidFill>
                <a:effectLst>
                  <a:outerShdw blurRad="38100" dist="38100" dir="2700000" algn="tl">
                    <a:srgbClr val="000000">
                      <a:alpha val="43137"/>
                    </a:srgbClr>
                  </a:outerShdw>
                </a:effectLst>
                <a:latin typeface="Franklin Gothic Demi" panose="020B0703020102020204" pitchFamily="34" charset="0"/>
                <a:ea typeface="+mj-ea"/>
                <a:cs typeface="+mj-cs"/>
              </a:defRPr>
            </a:lvl1pPr>
          </a:lstStyle>
          <a:p>
            <a:r>
              <a:rPr lang="en-US" dirty="0"/>
              <a:t>Click to edit Master title style</a:t>
            </a:r>
          </a:p>
        </p:txBody>
      </p:sp>
    </p:spTree>
    <p:extLst>
      <p:ext uri="{BB962C8B-B14F-4D97-AF65-F5344CB8AC3E}">
        <p14:creationId xmlns:p14="http://schemas.microsoft.com/office/powerpoint/2010/main" val="668636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891" y="2514600"/>
            <a:ext cx="8694663" cy="2819400"/>
          </a:xfrm>
        </p:spPr>
        <p:txBody>
          <a:bodyPr anchor="b">
            <a:normAutofit/>
          </a:bodyPr>
          <a:lstStyle>
            <a:lvl1pPr algn="l">
              <a:lnSpc>
                <a:spcPct val="80000"/>
              </a:lnSpc>
              <a:defRPr sz="4800" b="0" cap="none" baseline="0"/>
            </a:lvl1pPr>
          </a:lstStyle>
          <a:p>
            <a:r>
              <a:t>Click to edit Master title style</a:t>
            </a:r>
          </a:p>
        </p:txBody>
      </p:sp>
      <p:sp>
        <p:nvSpPr>
          <p:cNvPr id="3" name="Text Placeholder 2"/>
          <p:cNvSpPr>
            <a:spLocks noGrp="1"/>
          </p:cNvSpPr>
          <p:nvPr>
            <p:ph type="body" idx="1"/>
          </p:nvPr>
        </p:nvSpPr>
        <p:spPr>
          <a:xfrm>
            <a:off x="1065491" y="5410201"/>
            <a:ext cx="8689596"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9837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Text Blank">
    <p:spTree>
      <p:nvGrpSpPr>
        <p:cNvPr id="1" name=""/>
        <p:cNvGrpSpPr/>
        <p:nvPr/>
      </p:nvGrpSpPr>
      <p:grpSpPr>
        <a:xfrm>
          <a:off x="0" y="0"/>
          <a:ext cx="0" cy="0"/>
          <a:chOff x="0" y="0"/>
          <a:chExt cx="0" cy="0"/>
        </a:xfrm>
      </p:grpSpPr>
      <p:grpSp>
        <p:nvGrpSpPr>
          <p:cNvPr id="6" name="Group 5"/>
          <p:cNvGrpSpPr/>
          <p:nvPr userDrawn="1"/>
        </p:nvGrpSpPr>
        <p:grpSpPr>
          <a:xfrm>
            <a:off x="-84652" y="54591"/>
            <a:ext cx="12381284" cy="668739"/>
            <a:chOff x="-84652" y="54589"/>
            <a:chExt cx="12381284" cy="668739"/>
          </a:xfrm>
        </p:grpSpPr>
        <p:sp>
          <p:nvSpPr>
            <p:cNvPr id="7" name="Rectangle 6"/>
            <p:cNvSpPr/>
            <p:nvPr/>
          </p:nvSpPr>
          <p:spPr>
            <a:xfrm rot="16200000">
              <a:off x="5823046" y="-5782102"/>
              <a:ext cx="609596" cy="12337577"/>
            </a:xfrm>
            <a:prstGeom prst="rect">
              <a:avLst/>
            </a:prstGeom>
            <a:gradFill flip="none" rotWithShape="1">
              <a:gsLst>
                <a:gs pos="0">
                  <a:srgbClr val="0000FF"/>
                </a:gs>
                <a:gs pos="97000">
                  <a:srgbClr val="0066FF"/>
                </a:gs>
              </a:gsLst>
              <a:lin ang="0" scaled="0"/>
              <a:tileRect/>
            </a:gradFill>
            <a:ln w="19050">
              <a:noFill/>
              <a:miter lim="800000"/>
            </a:ln>
            <a:effectLst>
              <a:outerShdw blurRad="50800" dist="38100" dir="2700000" algn="tl" rotWithShape="0">
                <a:prstClr val="black">
                  <a:alpha val="40000"/>
                </a:prstClr>
              </a:outerShdw>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sp>
          <p:nvSpPr>
            <p:cNvPr id="8" name="Freeform 7"/>
            <p:cNvSpPr/>
            <p:nvPr/>
          </p:nvSpPr>
          <p:spPr>
            <a:xfrm>
              <a:off x="-84652" y="54589"/>
              <a:ext cx="2295592" cy="668739"/>
            </a:xfrm>
            <a:custGeom>
              <a:avLst/>
              <a:gdLst>
                <a:gd name="connsiteX0" fmla="*/ 204717 w 2347415"/>
                <a:gd name="connsiteY0" fmla="*/ 0 h 1555844"/>
                <a:gd name="connsiteX1" fmla="*/ 2347415 w 2347415"/>
                <a:gd name="connsiteY1" fmla="*/ 13647 h 1555844"/>
                <a:gd name="connsiteX2" fmla="*/ 313899 w 2347415"/>
                <a:gd name="connsiteY2" fmla="*/ 614149 h 1555844"/>
                <a:gd name="connsiteX3" fmla="*/ 286603 w 2347415"/>
                <a:gd name="connsiteY3" fmla="*/ 750626 h 1555844"/>
                <a:gd name="connsiteX4" fmla="*/ 259308 w 2347415"/>
                <a:gd name="connsiteY4" fmla="*/ 805217 h 1555844"/>
                <a:gd name="connsiteX5" fmla="*/ 245660 w 2347415"/>
                <a:gd name="connsiteY5" fmla="*/ 846161 h 1555844"/>
                <a:gd name="connsiteX6" fmla="*/ 204717 w 2347415"/>
                <a:gd name="connsiteY6" fmla="*/ 982638 h 1555844"/>
                <a:gd name="connsiteX7" fmla="*/ 177421 w 2347415"/>
                <a:gd name="connsiteY7" fmla="*/ 1037229 h 1555844"/>
                <a:gd name="connsiteX8" fmla="*/ 136478 w 2347415"/>
                <a:gd name="connsiteY8" fmla="*/ 1119116 h 1555844"/>
                <a:gd name="connsiteX9" fmla="*/ 95535 w 2347415"/>
                <a:gd name="connsiteY9" fmla="*/ 1255594 h 1555844"/>
                <a:gd name="connsiteX10" fmla="*/ 81887 w 2347415"/>
                <a:gd name="connsiteY10" fmla="*/ 1296537 h 1555844"/>
                <a:gd name="connsiteX11" fmla="*/ 54591 w 2347415"/>
                <a:gd name="connsiteY11" fmla="*/ 1405719 h 1555844"/>
                <a:gd name="connsiteX12" fmla="*/ 13648 w 2347415"/>
                <a:gd name="connsiteY12" fmla="*/ 1542197 h 1555844"/>
                <a:gd name="connsiteX13" fmla="*/ 0 w 2347415"/>
                <a:gd name="connsiteY13" fmla="*/ 1555844 h 1555844"/>
                <a:gd name="connsiteX14" fmla="*/ 204717 w 2347415"/>
                <a:gd name="connsiteY14" fmla="*/ 0 h 1555844"/>
                <a:gd name="connsiteX0" fmla="*/ 13648 w 2347415"/>
                <a:gd name="connsiteY0" fmla="*/ 13649 h 1542197"/>
                <a:gd name="connsiteX1" fmla="*/ 2347415 w 2347415"/>
                <a:gd name="connsiteY1" fmla="*/ 0 h 1542197"/>
                <a:gd name="connsiteX2" fmla="*/ 313899 w 2347415"/>
                <a:gd name="connsiteY2" fmla="*/ 600502 h 1542197"/>
                <a:gd name="connsiteX3" fmla="*/ 286603 w 2347415"/>
                <a:gd name="connsiteY3" fmla="*/ 736979 h 1542197"/>
                <a:gd name="connsiteX4" fmla="*/ 259308 w 2347415"/>
                <a:gd name="connsiteY4" fmla="*/ 791570 h 1542197"/>
                <a:gd name="connsiteX5" fmla="*/ 245660 w 2347415"/>
                <a:gd name="connsiteY5" fmla="*/ 832514 h 1542197"/>
                <a:gd name="connsiteX6" fmla="*/ 204717 w 2347415"/>
                <a:gd name="connsiteY6" fmla="*/ 968991 h 1542197"/>
                <a:gd name="connsiteX7" fmla="*/ 177421 w 2347415"/>
                <a:gd name="connsiteY7" fmla="*/ 1023582 h 1542197"/>
                <a:gd name="connsiteX8" fmla="*/ 136478 w 2347415"/>
                <a:gd name="connsiteY8" fmla="*/ 1105469 h 1542197"/>
                <a:gd name="connsiteX9" fmla="*/ 95535 w 2347415"/>
                <a:gd name="connsiteY9" fmla="*/ 1241947 h 1542197"/>
                <a:gd name="connsiteX10" fmla="*/ 81887 w 2347415"/>
                <a:gd name="connsiteY10" fmla="*/ 1282890 h 1542197"/>
                <a:gd name="connsiteX11" fmla="*/ 54591 w 2347415"/>
                <a:gd name="connsiteY11" fmla="*/ 1392072 h 1542197"/>
                <a:gd name="connsiteX12" fmla="*/ 13648 w 2347415"/>
                <a:gd name="connsiteY12" fmla="*/ 1528550 h 1542197"/>
                <a:gd name="connsiteX13" fmla="*/ 0 w 2347415"/>
                <a:gd name="connsiteY13" fmla="*/ 1542197 h 1542197"/>
                <a:gd name="connsiteX14" fmla="*/ 13648 w 2347415"/>
                <a:gd name="connsiteY14"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59308 w 2347415"/>
                <a:gd name="connsiteY3" fmla="*/ 791570 h 1542197"/>
                <a:gd name="connsiteX4" fmla="*/ 245660 w 2347415"/>
                <a:gd name="connsiteY4" fmla="*/ 832514 h 1542197"/>
                <a:gd name="connsiteX5" fmla="*/ 204717 w 2347415"/>
                <a:gd name="connsiteY5" fmla="*/ 968991 h 1542197"/>
                <a:gd name="connsiteX6" fmla="*/ 177421 w 2347415"/>
                <a:gd name="connsiteY6" fmla="*/ 1023582 h 1542197"/>
                <a:gd name="connsiteX7" fmla="*/ 136478 w 2347415"/>
                <a:gd name="connsiteY7" fmla="*/ 1105469 h 1542197"/>
                <a:gd name="connsiteX8" fmla="*/ 95535 w 2347415"/>
                <a:gd name="connsiteY8" fmla="*/ 1241947 h 1542197"/>
                <a:gd name="connsiteX9" fmla="*/ 81887 w 2347415"/>
                <a:gd name="connsiteY9" fmla="*/ 1282890 h 1542197"/>
                <a:gd name="connsiteX10" fmla="*/ 54591 w 2347415"/>
                <a:gd name="connsiteY10" fmla="*/ 1392072 h 1542197"/>
                <a:gd name="connsiteX11" fmla="*/ 13648 w 2347415"/>
                <a:gd name="connsiteY11" fmla="*/ 1528550 h 1542197"/>
                <a:gd name="connsiteX12" fmla="*/ 0 w 2347415"/>
                <a:gd name="connsiteY12" fmla="*/ 1542197 h 1542197"/>
                <a:gd name="connsiteX13" fmla="*/ 13648 w 2347415"/>
                <a:gd name="connsiteY13"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45660 w 2347415"/>
                <a:gd name="connsiteY3" fmla="*/ 832514 h 1542197"/>
                <a:gd name="connsiteX4" fmla="*/ 204717 w 2347415"/>
                <a:gd name="connsiteY4" fmla="*/ 968991 h 1542197"/>
                <a:gd name="connsiteX5" fmla="*/ 177421 w 2347415"/>
                <a:gd name="connsiteY5" fmla="*/ 1023582 h 1542197"/>
                <a:gd name="connsiteX6" fmla="*/ 136478 w 2347415"/>
                <a:gd name="connsiteY6" fmla="*/ 1105469 h 1542197"/>
                <a:gd name="connsiteX7" fmla="*/ 95535 w 2347415"/>
                <a:gd name="connsiteY7" fmla="*/ 1241947 h 1542197"/>
                <a:gd name="connsiteX8" fmla="*/ 81887 w 2347415"/>
                <a:gd name="connsiteY8" fmla="*/ 1282890 h 1542197"/>
                <a:gd name="connsiteX9" fmla="*/ 54591 w 2347415"/>
                <a:gd name="connsiteY9" fmla="*/ 1392072 h 1542197"/>
                <a:gd name="connsiteX10" fmla="*/ 13648 w 2347415"/>
                <a:gd name="connsiteY10" fmla="*/ 1528550 h 1542197"/>
                <a:gd name="connsiteX11" fmla="*/ 0 w 2347415"/>
                <a:gd name="connsiteY11" fmla="*/ 1542197 h 1542197"/>
                <a:gd name="connsiteX12" fmla="*/ 13648 w 2347415"/>
                <a:gd name="connsiteY12" fmla="*/ 13649 h 1542197"/>
                <a:gd name="connsiteX0" fmla="*/ 13648 w 2347415"/>
                <a:gd name="connsiteY0" fmla="*/ 13649 h 1542197"/>
                <a:gd name="connsiteX1" fmla="*/ 2347415 w 2347415"/>
                <a:gd name="connsiteY1" fmla="*/ 0 h 1542197"/>
                <a:gd name="connsiteX2" fmla="*/ 286603 w 2347415"/>
                <a:gd name="connsiteY2" fmla="*/ 736979 h 1542197"/>
                <a:gd name="connsiteX3" fmla="*/ 204717 w 2347415"/>
                <a:gd name="connsiteY3" fmla="*/ 968991 h 1542197"/>
                <a:gd name="connsiteX4" fmla="*/ 177421 w 2347415"/>
                <a:gd name="connsiteY4" fmla="*/ 1023582 h 1542197"/>
                <a:gd name="connsiteX5" fmla="*/ 136478 w 2347415"/>
                <a:gd name="connsiteY5" fmla="*/ 1105469 h 1542197"/>
                <a:gd name="connsiteX6" fmla="*/ 95535 w 2347415"/>
                <a:gd name="connsiteY6" fmla="*/ 1241947 h 1542197"/>
                <a:gd name="connsiteX7" fmla="*/ 81887 w 2347415"/>
                <a:gd name="connsiteY7" fmla="*/ 1282890 h 1542197"/>
                <a:gd name="connsiteX8" fmla="*/ 54591 w 2347415"/>
                <a:gd name="connsiteY8" fmla="*/ 1392072 h 1542197"/>
                <a:gd name="connsiteX9" fmla="*/ 13648 w 2347415"/>
                <a:gd name="connsiteY9" fmla="*/ 1528550 h 1542197"/>
                <a:gd name="connsiteX10" fmla="*/ 0 w 2347415"/>
                <a:gd name="connsiteY10" fmla="*/ 1542197 h 1542197"/>
                <a:gd name="connsiteX11" fmla="*/ 13648 w 2347415"/>
                <a:gd name="connsiteY11" fmla="*/ 13649 h 1542197"/>
                <a:gd name="connsiteX0" fmla="*/ 13648 w 2347829"/>
                <a:gd name="connsiteY0" fmla="*/ 13649 h 1542197"/>
                <a:gd name="connsiteX1" fmla="*/ 2347415 w 2347829"/>
                <a:gd name="connsiteY1" fmla="*/ 0 h 1542197"/>
                <a:gd name="connsiteX2" fmla="*/ 204717 w 2347829"/>
                <a:gd name="connsiteY2" fmla="*/ 968991 h 1542197"/>
                <a:gd name="connsiteX3" fmla="*/ 177421 w 2347829"/>
                <a:gd name="connsiteY3" fmla="*/ 1023582 h 1542197"/>
                <a:gd name="connsiteX4" fmla="*/ 136478 w 2347829"/>
                <a:gd name="connsiteY4" fmla="*/ 1105469 h 1542197"/>
                <a:gd name="connsiteX5" fmla="*/ 95535 w 2347829"/>
                <a:gd name="connsiteY5" fmla="*/ 1241947 h 1542197"/>
                <a:gd name="connsiteX6" fmla="*/ 81887 w 2347829"/>
                <a:gd name="connsiteY6" fmla="*/ 1282890 h 1542197"/>
                <a:gd name="connsiteX7" fmla="*/ 54591 w 2347829"/>
                <a:gd name="connsiteY7" fmla="*/ 1392072 h 1542197"/>
                <a:gd name="connsiteX8" fmla="*/ 13648 w 2347829"/>
                <a:gd name="connsiteY8" fmla="*/ 1528550 h 1542197"/>
                <a:gd name="connsiteX9" fmla="*/ 0 w 2347829"/>
                <a:gd name="connsiteY9" fmla="*/ 1542197 h 1542197"/>
                <a:gd name="connsiteX10" fmla="*/ 13648 w 2347829"/>
                <a:gd name="connsiteY10" fmla="*/ 13649 h 1542197"/>
                <a:gd name="connsiteX0" fmla="*/ 13648 w 2347830"/>
                <a:gd name="connsiteY0" fmla="*/ 13649 h 1542197"/>
                <a:gd name="connsiteX1" fmla="*/ 2347415 w 2347830"/>
                <a:gd name="connsiteY1" fmla="*/ 0 h 1542197"/>
                <a:gd name="connsiteX2" fmla="*/ 204717 w 2347830"/>
                <a:gd name="connsiteY2" fmla="*/ 968991 h 1542197"/>
                <a:gd name="connsiteX3" fmla="*/ 136478 w 2347830"/>
                <a:gd name="connsiteY3" fmla="*/ 1105469 h 1542197"/>
                <a:gd name="connsiteX4" fmla="*/ 95535 w 2347830"/>
                <a:gd name="connsiteY4" fmla="*/ 1241947 h 1542197"/>
                <a:gd name="connsiteX5" fmla="*/ 81887 w 2347830"/>
                <a:gd name="connsiteY5" fmla="*/ 1282890 h 1542197"/>
                <a:gd name="connsiteX6" fmla="*/ 54591 w 2347830"/>
                <a:gd name="connsiteY6" fmla="*/ 1392072 h 1542197"/>
                <a:gd name="connsiteX7" fmla="*/ 13648 w 2347830"/>
                <a:gd name="connsiteY7" fmla="*/ 1528550 h 1542197"/>
                <a:gd name="connsiteX8" fmla="*/ 0 w 2347830"/>
                <a:gd name="connsiteY8" fmla="*/ 1542197 h 1542197"/>
                <a:gd name="connsiteX9" fmla="*/ 13648 w 2347830"/>
                <a:gd name="connsiteY9"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81887 w 2347832"/>
                <a:gd name="connsiteY4" fmla="*/ 1282890 h 1542197"/>
                <a:gd name="connsiteX5" fmla="*/ 54591 w 2347832"/>
                <a:gd name="connsiteY5" fmla="*/ 1392072 h 1542197"/>
                <a:gd name="connsiteX6" fmla="*/ 13648 w 2347832"/>
                <a:gd name="connsiteY6" fmla="*/ 1528550 h 1542197"/>
                <a:gd name="connsiteX7" fmla="*/ 0 w 2347832"/>
                <a:gd name="connsiteY7" fmla="*/ 1542197 h 1542197"/>
                <a:gd name="connsiteX8" fmla="*/ 13648 w 2347832"/>
                <a:gd name="connsiteY8" fmla="*/ 13649 h 1542197"/>
                <a:gd name="connsiteX0" fmla="*/ 13648 w 2347832"/>
                <a:gd name="connsiteY0" fmla="*/ 13649 h 1542197"/>
                <a:gd name="connsiteX1" fmla="*/ 2347415 w 2347832"/>
                <a:gd name="connsiteY1" fmla="*/ 0 h 1542197"/>
                <a:gd name="connsiteX2" fmla="*/ 204717 w 2347832"/>
                <a:gd name="connsiteY2" fmla="*/ 968991 h 1542197"/>
                <a:gd name="connsiteX3" fmla="*/ 95535 w 2347832"/>
                <a:gd name="connsiteY3" fmla="*/ 1241947 h 1542197"/>
                <a:gd name="connsiteX4" fmla="*/ 54591 w 2347832"/>
                <a:gd name="connsiteY4" fmla="*/ 1392072 h 1542197"/>
                <a:gd name="connsiteX5" fmla="*/ 13648 w 2347832"/>
                <a:gd name="connsiteY5" fmla="*/ 1528550 h 1542197"/>
                <a:gd name="connsiteX6" fmla="*/ 0 w 2347832"/>
                <a:gd name="connsiteY6" fmla="*/ 1542197 h 1542197"/>
                <a:gd name="connsiteX7" fmla="*/ 13648 w 2347832"/>
                <a:gd name="connsiteY7" fmla="*/ 13649 h 1542197"/>
                <a:gd name="connsiteX0" fmla="*/ 18428 w 2352614"/>
                <a:gd name="connsiteY0" fmla="*/ 13649 h 1542197"/>
                <a:gd name="connsiteX1" fmla="*/ 2352195 w 2352614"/>
                <a:gd name="connsiteY1" fmla="*/ 0 h 1542197"/>
                <a:gd name="connsiteX2" fmla="*/ 209497 w 2352614"/>
                <a:gd name="connsiteY2" fmla="*/ 968991 h 1542197"/>
                <a:gd name="connsiteX3" fmla="*/ 59371 w 2352614"/>
                <a:gd name="connsiteY3" fmla="*/ 1392072 h 1542197"/>
                <a:gd name="connsiteX4" fmla="*/ 18428 w 2352614"/>
                <a:gd name="connsiteY4" fmla="*/ 1528550 h 1542197"/>
                <a:gd name="connsiteX5" fmla="*/ 4780 w 2352614"/>
                <a:gd name="connsiteY5" fmla="*/ 1542197 h 1542197"/>
                <a:gd name="connsiteX6" fmla="*/ 18428 w 2352614"/>
                <a:gd name="connsiteY6" fmla="*/ 13649 h 1542197"/>
                <a:gd name="connsiteX0" fmla="*/ 18428 w 2352614"/>
                <a:gd name="connsiteY0" fmla="*/ 13649 h 1528550"/>
                <a:gd name="connsiteX1" fmla="*/ 2352195 w 2352614"/>
                <a:gd name="connsiteY1" fmla="*/ 0 h 1528550"/>
                <a:gd name="connsiteX2" fmla="*/ 209497 w 2352614"/>
                <a:gd name="connsiteY2" fmla="*/ 968991 h 1528550"/>
                <a:gd name="connsiteX3" fmla="*/ 59371 w 2352614"/>
                <a:gd name="connsiteY3" fmla="*/ 1392072 h 1528550"/>
                <a:gd name="connsiteX4" fmla="*/ 18428 w 2352614"/>
                <a:gd name="connsiteY4" fmla="*/ 1528550 h 1528550"/>
                <a:gd name="connsiteX5" fmla="*/ 18428 w 2352614"/>
                <a:gd name="connsiteY5" fmla="*/ 13649 h 1528550"/>
                <a:gd name="connsiteX0" fmla="*/ 166408 w 2500594"/>
                <a:gd name="connsiteY0" fmla="*/ 13649 h 1432217"/>
                <a:gd name="connsiteX1" fmla="*/ 2500175 w 2500594"/>
                <a:gd name="connsiteY1" fmla="*/ 0 h 1432217"/>
                <a:gd name="connsiteX2" fmla="*/ 357477 w 2500594"/>
                <a:gd name="connsiteY2" fmla="*/ 968991 h 1432217"/>
                <a:gd name="connsiteX3" fmla="*/ 207351 w 2500594"/>
                <a:gd name="connsiteY3" fmla="*/ 1392072 h 1432217"/>
                <a:gd name="connsiteX4" fmla="*/ 166408 w 2500594"/>
                <a:gd name="connsiteY4" fmla="*/ 13649 h 1432217"/>
                <a:gd name="connsiteX0" fmla="*/ 18429 w 2352615"/>
                <a:gd name="connsiteY0" fmla="*/ 13649 h 1432217"/>
                <a:gd name="connsiteX1" fmla="*/ 2352196 w 2352615"/>
                <a:gd name="connsiteY1" fmla="*/ 0 h 1432217"/>
                <a:gd name="connsiteX2" fmla="*/ 209498 w 2352615"/>
                <a:gd name="connsiteY2" fmla="*/ 968991 h 1432217"/>
                <a:gd name="connsiteX3" fmla="*/ 59372 w 2352615"/>
                <a:gd name="connsiteY3" fmla="*/ 1392072 h 1432217"/>
                <a:gd name="connsiteX4" fmla="*/ 18429 w 2352615"/>
                <a:gd name="connsiteY4" fmla="*/ 13649 h 1432217"/>
                <a:gd name="connsiteX0" fmla="*/ 28653 w 2363032"/>
                <a:gd name="connsiteY0" fmla="*/ 13649 h 1396832"/>
                <a:gd name="connsiteX1" fmla="*/ 2362420 w 2363032"/>
                <a:gd name="connsiteY1" fmla="*/ 0 h 1396832"/>
                <a:gd name="connsiteX2" fmla="*/ 792928 w 2363032"/>
                <a:gd name="connsiteY2" fmla="*/ 450376 h 1396832"/>
                <a:gd name="connsiteX3" fmla="*/ 69596 w 2363032"/>
                <a:gd name="connsiteY3" fmla="*/ 1392072 h 1396832"/>
                <a:gd name="connsiteX4" fmla="*/ 28653 w 2363032"/>
                <a:gd name="connsiteY4" fmla="*/ 13649 h 1396832"/>
                <a:gd name="connsiteX0" fmla="*/ 30576 w 2364969"/>
                <a:gd name="connsiteY0" fmla="*/ 13649 h 1394521"/>
                <a:gd name="connsiteX1" fmla="*/ 2364343 w 2364969"/>
                <a:gd name="connsiteY1" fmla="*/ 0 h 1394521"/>
                <a:gd name="connsiteX2" fmla="*/ 822147 w 2364969"/>
                <a:gd name="connsiteY2" fmla="*/ 341194 h 1394521"/>
                <a:gd name="connsiteX3" fmla="*/ 71519 w 2364969"/>
                <a:gd name="connsiteY3" fmla="*/ 1392072 h 1394521"/>
                <a:gd name="connsiteX4" fmla="*/ 30576 w 2364969"/>
                <a:gd name="connsiteY4" fmla="*/ 13649 h 1394521"/>
                <a:gd name="connsiteX0" fmla="*/ 30576 w 2364343"/>
                <a:gd name="connsiteY0" fmla="*/ 13649 h 1394521"/>
                <a:gd name="connsiteX1" fmla="*/ 2364343 w 2364343"/>
                <a:gd name="connsiteY1" fmla="*/ 0 h 1394521"/>
                <a:gd name="connsiteX2" fmla="*/ 822147 w 2364343"/>
                <a:gd name="connsiteY2" fmla="*/ 341194 h 1394521"/>
                <a:gd name="connsiteX3" fmla="*/ 71519 w 2364343"/>
                <a:gd name="connsiteY3" fmla="*/ 1392072 h 1394521"/>
                <a:gd name="connsiteX4" fmla="*/ 30576 w 2364343"/>
                <a:gd name="connsiteY4" fmla="*/ 13649 h 1394521"/>
                <a:gd name="connsiteX0" fmla="*/ 30576 w 2364343"/>
                <a:gd name="connsiteY0" fmla="*/ 13649 h 662552"/>
                <a:gd name="connsiteX1" fmla="*/ 2364343 w 2364343"/>
                <a:gd name="connsiteY1" fmla="*/ 0 h 662552"/>
                <a:gd name="connsiteX2" fmla="*/ 822147 w 2364343"/>
                <a:gd name="connsiteY2" fmla="*/ 341194 h 662552"/>
                <a:gd name="connsiteX3" fmla="*/ 71519 w 2364343"/>
                <a:gd name="connsiteY3" fmla="*/ 655093 h 662552"/>
                <a:gd name="connsiteX4" fmla="*/ 30576 w 2364343"/>
                <a:gd name="connsiteY4" fmla="*/ 13649 h 662552"/>
                <a:gd name="connsiteX0" fmla="*/ 5167 w 2338934"/>
                <a:gd name="connsiteY0" fmla="*/ 13649 h 680676"/>
                <a:gd name="connsiteX1" fmla="*/ 2338934 w 2338934"/>
                <a:gd name="connsiteY1" fmla="*/ 0 h 680676"/>
                <a:gd name="connsiteX2" fmla="*/ 796738 w 2338934"/>
                <a:gd name="connsiteY2" fmla="*/ 341194 h 680676"/>
                <a:gd name="connsiteX3" fmla="*/ 46110 w 2338934"/>
                <a:gd name="connsiteY3" fmla="*/ 655093 h 680676"/>
                <a:gd name="connsiteX4" fmla="*/ 5167 w 2338934"/>
                <a:gd name="connsiteY4" fmla="*/ 13649 h 680676"/>
                <a:gd name="connsiteX0" fmla="*/ 29613 w 2363380"/>
                <a:gd name="connsiteY0" fmla="*/ 13649 h 659686"/>
                <a:gd name="connsiteX1" fmla="*/ 2363380 w 2363380"/>
                <a:gd name="connsiteY1" fmla="*/ 0 h 659686"/>
                <a:gd name="connsiteX2" fmla="*/ 807536 w 2363380"/>
                <a:gd name="connsiteY2" fmla="*/ 286603 h 659686"/>
                <a:gd name="connsiteX3" fmla="*/ 70556 w 2363380"/>
                <a:gd name="connsiteY3" fmla="*/ 655093 h 659686"/>
                <a:gd name="connsiteX4" fmla="*/ 29613 w 2363380"/>
                <a:gd name="connsiteY4" fmla="*/ 13649 h 659686"/>
                <a:gd name="connsiteX0" fmla="*/ 143221 w 2477006"/>
                <a:gd name="connsiteY0" fmla="*/ 13649 h 655109"/>
                <a:gd name="connsiteX1" fmla="*/ 2476988 w 2477006"/>
                <a:gd name="connsiteY1" fmla="*/ 0 h 655109"/>
                <a:gd name="connsiteX2" fmla="*/ 184164 w 2477006"/>
                <a:gd name="connsiteY2" fmla="*/ 655093 h 655109"/>
                <a:gd name="connsiteX3" fmla="*/ 143221 w 2477006"/>
                <a:gd name="connsiteY3" fmla="*/ 13649 h 655109"/>
                <a:gd name="connsiteX0" fmla="*/ 77640 w 2411426"/>
                <a:gd name="connsiteY0" fmla="*/ 13649 h 745181"/>
                <a:gd name="connsiteX1" fmla="*/ 2411407 w 2411426"/>
                <a:gd name="connsiteY1" fmla="*/ 0 h 745181"/>
                <a:gd name="connsiteX2" fmla="*/ 118583 w 2411426"/>
                <a:gd name="connsiteY2" fmla="*/ 655093 h 745181"/>
                <a:gd name="connsiteX3" fmla="*/ 77640 w 2411426"/>
                <a:gd name="connsiteY3" fmla="*/ 13649 h 745181"/>
                <a:gd name="connsiteX0" fmla="*/ 77640 w 2411407"/>
                <a:gd name="connsiteY0" fmla="*/ 13649 h 745181"/>
                <a:gd name="connsiteX1" fmla="*/ 2411407 w 2411407"/>
                <a:gd name="connsiteY1" fmla="*/ 0 h 745181"/>
                <a:gd name="connsiteX2" fmla="*/ 118583 w 2411407"/>
                <a:gd name="connsiteY2" fmla="*/ 655093 h 745181"/>
                <a:gd name="connsiteX3" fmla="*/ 77640 w 2411407"/>
                <a:gd name="connsiteY3" fmla="*/ 13649 h 745181"/>
                <a:gd name="connsiteX0" fmla="*/ 134667 w 2482082"/>
                <a:gd name="connsiteY0" fmla="*/ 13649 h 655109"/>
                <a:gd name="connsiteX1" fmla="*/ 2482082 w 2482082"/>
                <a:gd name="connsiteY1" fmla="*/ 0 h 655109"/>
                <a:gd name="connsiteX2" fmla="*/ 189258 w 2482082"/>
                <a:gd name="connsiteY2" fmla="*/ 655093 h 655109"/>
                <a:gd name="connsiteX3" fmla="*/ 134667 w 2482082"/>
                <a:gd name="connsiteY3" fmla="*/ 13649 h 655109"/>
                <a:gd name="connsiteX0" fmla="*/ 134667 w 2482082"/>
                <a:gd name="connsiteY0" fmla="*/ 2 h 655093"/>
                <a:gd name="connsiteX1" fmla="*/ 2482082 w 2482082"/>
                <a:gd name="connsiteY1" fmla="*/ 0 h 655093"/>
                <a:gd name="connsiteX2" fmla="*/ 189258 w 2482082"/>
                <a:gd name="connsiteY2" fmla="*/ 655093 h 655093"/>
                <a:gd name="connsiteX3" fmla="*/ 134667 w 2482082"/>
                <a:gd name="connsiteY3" fmla="*/ 2 h 655093"/>
                <a:gd name="connsiteX0" fmla="*/ 87433 w 2434848"/>
                <a:gd name="connsiteY0" fmla="*/ 2 h 729780"/>
                <a:gd name="connsiteX1" fmla="*/ 2434848 w 2434848"/>
                <a:gd name="connsiteY1" fmla="*/ 0 h 729780"/>
                <a:gd name="connsiteX2" fmla="*/ 142024 w 2434848"/>
                <a:gd name="connsiteY2" fmla="*/ 655093 h 729780"/>
                <a:gd name="connsiteX3" fmla="*/ 87433 w 2434848"/>
                <a:gd name="connsiteY3" fmla="*/ 2 h 729780"/>
                <a:gd name="connsiteX0" fmla="*/ 0 w 2347415"/>
                <a:gd name="connsiteY0" fmla="*/ 2 h 655093"/>
                <a:gd name="connsiteX1" fmla="*/ 2347415 w 2347415"/>
                <a:gd name="connsiteY1" fmla="*/ 0 h 655093"/>
                <a:gd name="connsiteX2" fmla="*/ 54591 w 2347415"/>
                <a:gd name="connsiteY2" fmla="*/ 655093 h 655093"/>
                <a:gd name="connsiteX3" fmla="*/ 0 w 2347415"/>
                <a:gd name="connsiteY3" fmla="*/ 2 h 655093"/>
                <a:gd name="connsiteX0" fmla="*/ 16415 w 2295592"/>
                <a:gd name="connsiteY0" fmla="*/ 0 h 668739"/>
                <a:gd name="connsiteX1" fmla="*/ 2295592 w 2295592"/>
                <a:gd name="connsiteY1" fmla="*/ 13646 h 668739"/>
                <a:gd name="connsiteX2" fmla="*/ 2768 w 2295592"/>
                <a:gd name="connsiteY2" fmla="*/ 668739 h 668739"/>
                <a:gd name="connsiteX3" fmla="*/ 16415 w 2295592"/>
                <a:gd name="connsiteY3" fmla="*/ 0 h 668739"/>
                <a:gd name="connsiteX0" fmla="*/ 16415 w 2295592"/>
                <a:gd name="connsiteY0" fmla="*/ 13649 h 682388"/>
                <a:gd name="connsiteX1" fmla="*/ 2295592 w 2295592"/>
                <a:gd name="connsiteY1" fmla="*/ 0 h 682388"/>
                <a:gd name="connsiteX2" fmla="*/ 2768 w 2295592"/>
                <a:gd name="connsiteY2" fmla="*/ 682388 h 682388"/>
                <a:gd name="connsiteX3" fmla="*/ 16415 w 2295592"/>
                <a:gd name="connsiteY3" fmla="*/ 13649 h 682388"/>
                <a:gd name="connsiteX0" fmla="*/ 16415 w 2295592"/>
                <a:gd name="connsiteY0" fmla="*/ 0 h 668739"/>
                <a:gd name="connsiteX1" fmla="*/ 2295592 w 2295592"/>
                <a:gd name="connsiteY1" fmla="*/ 27294 h 668739"/>
                <a:gd name="connsiteX2" fmla="*/ 2768 w 2295592"/>
                <a:gd name="connsiteY2" fmla="*/ 668739 h 668739"/>
                <a:gd name="connsiteX3" fmla="*/ 16415 w 2295592"/>
                <a:gd name="connsiteY3" fmla="*/ 0 h 668739"/>
              </a:gdLst>
              <a:ahLst/>
              <a:cxnLst>
                <a:cxn ang="0">
                  <a:pos x="connsiteX0" y="connsiteY0"/>
                </a:cxn>
                <a:cxn ang="0">
                  <a:pos x="connsiteX1" y="connsiteY1"/>
                </a:cxn>
                <a:cxn ang="0">
                  <a:pos x="connsiteX2" y="connsiteY2"/>
                </a:cxn>
                <a:cxn ang="0">
                  <a:pos x="connsiteX3" y="connsiteY3"/>
                </a:cxn>
              </a:cxnLst>
              <a:rect l="l" t="t" r="r" b="b"/>
              <a:pathLst>
                <a:path w="2295592" h="668739">
                  <a:moveTo>
                    <a:pt x="16415" y="0"/>
                  </a:moveTo>
                  <a:lnTo>
                    <a:pt x="2295592" y="27294"/>
                  </a:lnTo>
                  <a:cubicBezTo>
                    <a:pt x="1469902" y="120553"/>
                    <a:pt x="448595" y="245659"/>
                    <a:pt x="2768" y="668739"/>
                  </a:cubicBezTo>
                  <a:cubicBezTo>
                    <a:pt x="-8068" y="337548"/>
                    <a:pt x="16416" y="409433"/>
                    <a:pt x="16415" y="0"/>
                  </a:cubicBezTo>
                  <a:close/>
                </a:path>
              </a:pathLst>
            </a:custGeom>
            <a:gradFill flip="none" rotWithShape="1">
              <a:gsLst>
                <a:gs pos="0">
                  <a:schemeClr val="accent1">
                    <a:lumMod val="5000"/>
                    <a:lumOff val="95000"/>
                    <a:alpha val="44000"/>
                  </a:schemeClr>
                </a:gs>
                <a:gs pos="100000">
                  <a:schemeClr val="accent1">
                    <a:lumMod val="30000"/>
                    <a:lumOff val="7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99"/>
            </a:p>
          </p:txBody>
        </p:sp>
        <p:sp>
          <p:nvSpPr>
            <p:cNvPr id="9" name="Rectangle 8"/>
            <p:cNvSpPr/>
            <p:nvPr/>
          </p:nvSpPr>
          <p:spPr>
            <a:xfrm rot="16200000">
              <a:off x="5823046" y="-5795750"/>
              <a:ext cx="609596" cy="12337577"/>
            </a:xfrm>
            <a:prstGeom prst="rect">
              <a:avLst/>
            </a:prstGeom>
            <a:noFill/>
            <a:ln w="1905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miter lim="800000"/>
            </a:ln>
            <a:effectLst/>
          </p:spPr>
          <p:txBody>
            <a:bodyPr vert="horz" wrap="square" lIns="121783" tIns="60892" rIns="121783" bIns="60892" numCol="1" rtlCol="0" anchor="t" anchorCtr="0" compatLnSpc="1">
              <a:prstTxWarp prst="textNoShape">
                <a:avLst/>
              </a:prstTxWarp>
            </a:bodyPr>
            <a:lstStyle/>
            <a:p>
              <a:pPr fontAlgn="base">
                <a:spcBef>
                  <a:spcPct val="50000"/>
                </a:spcBef>
                <a:spcAft>
                  <a:spcPct val="50000"/>
                </a:spcAft>
              </a:pPr>
              <a:endParaRPr lang="en-US" sz="4299" b="1" kern="0">
                <a:solidFill>
                  <a:srgbClr val="FFFFFF"/>
                </a:solidFill>
                <a:latin typeface="Candara"/>
                <a:cs typeface="Arial" charset="0"/>
              </a:endParaRPr>
            </a:p>
          </p:txBody>
        </p:sp>
      </p:grpSp>
      <p:sp>
        <p:nvSpPr>
          <p:cNvPr id="2" name="Title 1"/>
          <p:cNvSpPr>
            <a:spLocks noGrp="1"/>
          </p:cNvSpPr>
          <p:nvPr>
            <p:ph type="title"/>
          </p:nvPr>
        </p:nvSpPr>
        <p:spPr/>
        <p:txBody>
          <a:bodyPr/>
          <a:lstStyle/>
          <a:p>
            <a:r>
              <a:rPr lang="en-US" dirty="0"/>
              <a:t>Click to edit Master title style</a:t>
            </a:r>
          </a:p>
        </p:txBody>
      </p:sp>
      <p:sp>
        <p:nvSpPr>
          <p:cNvPr id="21" name="Text Placeholder 3"/>
          <p:cNvSpPr>
            <a:spLocks noGrp="1"/>
          </p:cNvSpPr>
          <p:nvPr>
            <p:ph type="body" sz="quarter" idx="10"/>
          </p:nvPr>
        </p:nvSpPr>
        <p:spPr>
          <a:xfrm>
            <a:off x="7210425" y="1524000"/>
            <a:ext cx="4389438" cy="4102100"/>
          </a:xfrm>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0288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Opt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97240" y="3046310"/>
            <a:ext cx="11073766" cy="811212"/>
          </a:xfrm>
          <a:prstGeom prst="rect">
            <a:avLst/>
          </a:prstGeom>
        </p:spPr>
        <p:txBody>
          <a:bodyPr anchor="b"/>
          <a:lstStyle>
            <a:lvl1pPr marL="0" indent="0" algn="ctr">
              <a:buNone/>
              <a:defRPr sz="4800" b="0">
                <a:solidFill>
                  <a:schemeClr val="bg1">
                    <a:lumMod val="95000"/>
                  </a:schemeClr>
                </a:solidFill>
                <a:effectLst>
                  <a:outerShdw blurRad="38100" dist="38100" dir="2700000" algn="tl">
                    <a:srgbClr val="000000">
                      <a:alpha val="43137"/>
                    </a:srgbClr>
                  </a:outerShdw>
                </a:effectLst>
                <a:latin typeface="Franklin Gothic Demi" panose="020B07030201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1" name="Text Placeholder 10"/>
          <p:cNvSpPr>
            <a:spLocks noGrp="1"/>
          </p:cNvSpPr>
          <p:nvPr>
            <p:ph type="body" sz="quarter" idx="11"/>
          </p:nvPr>
        </p:nvSpPr>
        <p:spPr>
          <a:xfrm>
            <a:off x="3186942" y="4327267"/>
            <a:ext cx="5694362" cy="1043537"/>
          </a:xfrm>
          <a:prstGeom prst="rect">
            <a:avLst/>
          </a:prstGeom>
        </p:spPr>
        <p:txBody>
          <a:bodyPr anchor="t"/>
          <a:lstStyle>
            <a:lvl1pPr marL="0" indent="0" algn="ctr">
              <a:buNone/>
              <a:defRPr lang="en-US" sz="2800" b="1" kern="1200" dirty="0" smtClean="0">
                <a:solidFill>
                  <a:schemeClr val="bg1">
                    <a:lumMod val="95000"/>
                  </a:schemeClr>
                </a:solidFill>
                <a:effectLst>
                  <a:outerShdw blurRad="38100" dist="38100" dir="2700000" algn="tl">
                    <a:srgbClr val="000000">
                      <a:alpha val="43137"/>
                    </a:srgbClr>
                  </a:outerShdw>
                </a:effectLst>
                <a:latin typeface="Franklin Gothic Book" panose="020B0503020102020204" pitchFamily="34" charset="0"/>
                <a:ea typeface="+mn-ea"/>
                <a:cs typeface="Arial" panose="020B0604020202020204" pitchFamily="34" charset="0"/>
              </a:defRPr>
            </a:lvl1pPr>
            <a:lvl2pPr>
              <a:defRPr lang="en-US" sz="4000" b="1" kern="1200" dirty="0" smtClean="0">
                <a:solidFill>
                  <a:schemeClr val="tx1"/>
                </a:solidFill>
                <a:latin typeface="Arial" panose="020B0604020202020204" pitchFamily="34" charset="0"/>
                <a:ea typeface="+mn-ea"/>
                <a:cs typeface="Arial" panose="020B0604020202020204" pitchFamily="34" charset="0"/>
              </a:defRPr>
            </a:lvl2pPr>
            <a:lvl3pPr>
              <a:defRPr lang="en-US" sz="4000" b="1" kern="1200" dirty="0" smtClean="0">
                <a:solidFill>
                  <a:schemeClr val="tx1"/>
                </a:solidFill>
                <a:latin typeface="Arial" panose="020B0604020202020204" pitchFamily="34" charset="0"/>
                <a:ea typeface="+mn-ea"/>
                <a:cs typeface="Arial" panose="020B0604020202020204" pitchFamily="34" charset="0"/>
              </a:defRPr>
            </a:lvl3pPr>
            <a:lvl4pPr>
              <a:defRPr lang="en-US" sz="4000" b="1" kern="1200" dirty="0" smtClean="0">
                <a:solidFill>
                  <a:schemeClr val="tx1"/>
                </a:solidFill>
                <a:latin typeface="Arial" panose="020B0604020202020204" pitchFamily="34" charset="0"/>
                <a:ea typeface="+mn-ea"/>
                <a:cs typeface="Arial" panose="020B0604020202020204" pitchFamily="34" charset="0"/>
              </a:defRPr>
            </a:lvl4pPr>
            <a:lvl5pPr>
              <a:defRPr lang="en-US" sz="4000" b="1" kern="1200" dirty="0">
                <a:solidFill>
                  <a:schemeClr val="tx1"/>
                </a:solidFill>
                <a:latin typeface="Arial" panose="020B0604020202020204" pitchFamily="34" charset="0"/>
                <a:ea typeface="+mn-ea"/>
                <a:cs typeface="Arial" panose="020B0604020202020204" pitchFamily="34" charset="0"/>
              </a:defRPr>
            </a:lvl5pPr>
          </a:lstStyle>
          <a:p>
            <a:pPr lvl="0"/>
            <a:r>
              <a:rPr lang="en-US" dirty="0"/>
              <a:t>Edit Master text</a:t>
            </a:r>
          </a:p>
        </p:txBody>
      </p:sp>
      <p:cxnSp>
        <p:nvCxnSpPr>
          <p:cNvPr id="13" name="Straight Connector 12" hidden="1"/>
          <p:cNvCxnSpPr/>
          <p:nvPr userDrawn="1"/>
        </p:nvCxnSpPr>
        <p:spPr>
          <a:xfrm>
            <a:off x="5337258" y="453148"/>
            <a:ext cx="0" cy="3104077"/>
          </a:xfrm>
          <a:prstGeom prst="line">
            <a:avLst/>
          </a:prstGeom>
          <a:ln w="6350" cap="rnd">
            <a:solidFill>
              <a:schemeClr val="bg1">
                <a:lumMod val="65000"/>
              </a:schemeClr>
            </a:solidFill>
          </a:ln>
          <a:effectLst>
            <a:outerShdw blurRad="38100" dist="12700" dir="5400000" algn="t" rotWithShape="0">
              <a:prstClr val="black">
                <a:alpha val="52000"/>
              </a:prstClr>
            </a:outerShdw>
          </a:effectLst>
        </p:spPr>
        <p:style>
          <a:lnRef idx="1">
            <a:schemeClr val="dk1"/>
          </a:lnRef>
          <a:fillRef idx="0">
            <a:schemeClr val="dk1"/>
          </a:fillRef>
          <a:effectRef idx="0">
            <a:schemeClr val="dk1"/>
          </a:effectRef>
          <a:fontRef idx="minor">
            <a:schemeClr val="tx1"/>
          </a:fontRef>
        </p:style>
      </p:cxnSp>
      <p:sp>
        <p:nvSpPr>
          <p:cNvPr id="14" name="Rectangle 13"/>
          <p:cNvSpPr/>
          <p:nvPr userDrawn="1"/>
        </p:nvSpPr>
        <p:spPr>
          <a:xfrm>
            <a:off x="0" y="622996"/>
            <a:ext cx="12192000" cy="181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4299"/>
          </a:p>
        </p:txBody>
      </p:sp>
      <p:cxnSp>
        <p:nvCxnSpPr>
          <p:cNvPr id="12" name="Straight Connector 11"/>
          <p:cNvCxnSpPr/>
          <p:nvPr userDrawn="1"/>
        </p:nvCxnSpPr>
        <p:spPr>
          <a:xfrm>
            <a:off x="3741420" y="4076334"/>
            <a:ext cx="4617720" cy="0"/>
          </a:xfrm>
          <a:prstGeom prst="line">
            <a:avLst/>
          </a:prstGeom>
          <a:ln w="6350" cap="rnd">
            <a:solidFill>
              <a:schemeClr val="bg1"/>
            </a:solidFill>
          </a:ln>
          <a:effectLst/>
        </p:spPr>
        <p:style>
          <a:lnRef idx="1">
            <a:schemeClr val="dk1"/>
          </a:lnRef>
          <a:fillRef idx="0">
            <a:schemeClr val="dk1"/>
          </a:fillRef>
          <a:effectRef idx="0">
            <a:schemeClr val="dk1"/>
          </a:effectRef>
          <a:fontRef idx="minor">
            <a:schemeClr val="tx1"/>
          </a:fontRef>
        </p:style>
      </p:cxnSp>
      <p:pic>
        <p:nvPicPr>
          <p:cNvPr id="8" name="Picture 7" descr="Text, logo&#10;&#10;Description automatically generated">
            <a:extLst>
              <a:ext uri="{FF2B5EF4-FFF2-40B4-BE49-F238E27FC236}">
                <a16:creationId xmlns:a16="http://schemas.microsoft.com/office/drawing/2014/main" id="{05E6C9E7-4C10-436D-9734-3BFECBB5B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156" b="16602"/>
          <a:stretch/>
        </p:blipFill>
        <p:spPr>
          <a:xfrm>
            <a:off x="1149088" y="927860"/>
            <a:ext cx="9893824" cy="1273174"/>
          </a:xfrm>
          <a:prstGeom prst="rect">
            <a:avLst/>
          </a:prstGeom>
        </p:spPr>
      </p:pic>
    </p:spTree>
    <p:extLst>
      <p:ext uri="{BB962C8B-B14F-4D97-AF65-F5344CB8AC3E}">
        <p14:creationId xmlns:p14="http://schemas.microsoft.com/office/powerpoint/2010/main" val="129761201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Bullet Boxes + Chart">
    <p:spTree>
      <p:nvGrpSpPr>
        <p:cNvPr id="1" name=""/>
        <p:cNvGrpSpPr/>
        <p:nvPr/>
      </p:nvGrpSpPr>
      <p:grpSpPr>
        <a:xfrm>
          <a:off x="0" y="0"/>
          <a:ext cx="0" cy="0"/>
          <a:chOff x="0" y="0"/>
          <a:chExt cx="0" cy="0"/>
        </a:xfrm>
      </p:grpSpPr>
      <p:sp>
        <p:nvSpPr>
          <p:cNvPr id="43" name="Rectangle 42"/>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29" name="Rectangle 28"/>
          <p:cNvSpPr/>
          <p:nvPr userDrawn="1"/>
        </p:nvSpPr>
        <p:spPr>
          <a:xfrm>
            <a:off x="232012" y="873457"/>
            <a:ext cx="5756331" cy="3431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1E10017-FA2E-409D-90D9-59718A09A0AD}"/>
              </a:ext>
            </a:extLst>
          </p:cNvPr>
          <p:cNvGrpSpPr/>
          <p:nvPr userDrawn="1"/>
        </p:nvGrpSpPr>
        <p:grpSpPr>
          <a:xfrm>
            <a:off x="6186648" y="4556398"/>
            <a:ext cx="5782815" cy="1979122"/>
            <a:chOff x="228600" y="4556398"/>
            <a:chExt cx="5782815" cy="1979122"/>
          </a:xfrm>
        </p:grpSpPr>
        <p:sp>
          <p:nvSpPr>
            <p:cNvPr id="26" name="Rectangle 25">
              <a:extLst>
                <a:ext uri="{FF2B5EF4-FFF2-40B4-BE49-F238E27FC236}">
                  <a16:creationId xmlns:a16="http://schemas.microsoft.com/office/drawing/2014/main" id="{83373F00-DC3A-4E19-B416-545E7D4C8AC1}"/>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6952E5-BB35-46E4-A92D-6BCC09435B10}"/>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5ED42AE-8B86-4F3C-9D7E-F6A4E88F8C00}"/>
              </a:ext>
            </a:extLst>
          </p:cNvPr>
          <p:cNvGrpSpPr/>
          <p:nvPr userDrawn="1"/>
        </p:nvGrpSpPr>
        <p:grpSpPr>
          <a:xfrm>
            <a:off x="226422" y="4556398"/>
            <a:ext cx="5782815" cy="1979122"/>
            <a:chOff x="228600" y="4556398"/>
            <a:chExt cx="5782815" cy="1979122"/>
          </a:xfrm>
        </p:grpSpPr>
        <p:sp>
          <p:nvSpPr>
            <p:cNvPr id="31" name="Rectangle 30">
              <a:extLst>
                <a:ext uri="{FF2B5EF4-FFF2-40B4-BE49-F238E27FC236}">
                  <a16:creationId xmlns:a16="http://schemas.microsoft.com/office/drawing/2014/main" id="{6FC67B19-7415-44E1-AA6B-CB93FE34F058}"/>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B0FCD2-6ADE-4823-9825-874456B36124}"/>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4">
            <a:extLst>
              <a:ext uri="{FF2B5EF4-FFF2-40B4-BE49-F238E27FC236}">
                <a16:creationId xmlns:a16="http://schemas.microsoft.com/office/drawing/2014/main" id="{830524E9-6EAE-4E7C-B363-DBB72631E36C}"/>
              </a:ext>
            </a:extLst>
          </p:cNvPr>
          <p:cNvSpPr>
            <a:spLocks noGrp="1"/>
          </p:cNvSpPr>
          <p:nvPr>
            <p:ph type="body" sz="quarter" idx="20"/>
          </p:nvPr>
        </p:nvSpPr>
        <p:spPr>
          <a:xfrm>
            <a:off x="6348487"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35" name="Text Placeholder 3">
            <a:extLst>
              <a:ext uri="{FF2B5EF4-FFF2-40B4-BE49-F238E27FC236}">
                <a16:creationId xmlns:a16="http://schemas.microsoft.com/office/drawing/2014/main" id="{9BA8F993-3344-4314-8A41-D8EE9710F861}"/>
              </a:ext>
            </a:extLst>
          </p:cNvPr>
          <p:cNvSpPr>
            <a:spLocks noGrp="1"/>
          </p:cNvSpPr>
          <p:nvPr>
            <p:ph type="body" sz="quarter" idx="19"/>
          </p:nvPr>
        </p:nvSpPr>
        <p:spPr>
          <a:xfrm>
            <a:off x="425358"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34" name="Text Placeholder 2">
            <a:extLst>
              <a:ext uri="{FF2B5EF4-FFF2-40B4-BE49-F238E27FC236}">
                <a16:creationId xmlns:a16="http://schemas.microsoft.com/office/drawing/2014/main" id="{A3496A9F-38BA-4877-96B8-4BE2ED6A9858}"/>
              </a:ext>
            </a:extLst>
          </p:cNvPr>
          <p:cNvSpPr>
            <a:spLocks noGrp="1"/>
          </p:cNvSpPr>
          <p:nvPr>
            <p:ph type="body" sz="quarter" idx="16"/>
          </p:nvPr>
        </p:nvSpPr>
        <p:spPr>
          <a:xfrm>
            <a:off x="6377415" y="4580462"/>
            <a:ext cx="5457991" cy="436563"/>
          </a:xfrm>
          <a:prstGeom prst="rect">
            <a:avLst/>
          </a:prstGeom>
        </p:spPr>
        <p:txBody>
          <a:bodyPr/>
          <a:lstStyle>
            <a:lvl1pPr marL="0" indent="0">
              <a:buNone/>
              <a:defRPr lang="en-US" sz="2800" kern="1200" dirty="0" smtClean="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Arial" panose="020B0604020202020204" pitchFamily="34" charset="0"/>
              </a:defRPr>
            </a:lvl1pPr>
          </a:lstStyle>
          <a:p>
            <a:pPr lvl="0"/>
            <a:r>
              <a:rPr lang="en-US" dirty="0"/>
              <a:t>Edit Master text styles</a:t>
            </a:r>
          </a:p>
        </p:txBody>
      </p:sp>
      <p:sp>
        <p:nvSpPr>
          <p:cNvPr id="33" name="Text Placeholder 1">
            <a:extLst>
              <a:ext uri="{FF2B5EF4-FFF2-40B4-BE49-F238E27FC236}">
                <a16:creationId xmlns:a16="http://schemas.microsoft.com/office/drawing/2014/main" id="{DDCB7391-73E7-4AE7-8B88-5522381809A7}"/>
              </a:ext>
            </a:extLst>
          </p:cNvPr>
          <p:cNvSpPr>
            <a:spLocks noGrp="1"/>
          </p:cNvSpPr>
          <p:nvPr>
            <p:ph type="body" sz="quarter" idx="14"/>
          </p:nvPr>
        </p:nvSpPr>
        <p:spPr>
          <a:xfrm>
            <a:off x="425357" y="458210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pic>
        <p:nvPicPr>
          <p:cNvPr id="16" name="Picture 15">
            <a:extLst>
              <a:ext uri="{FF2B5EF4-FFF2-40B4-BE49-F238E27FC236}">
                <a16:creationId xmlns:a16="http://schemas.microsoft.com/office/drawing/2014/main" id="{3556C730-740B-4AC4-B234-B537B07789BD}"/>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371783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Bullet Boxes + White Char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2882CE0-3AD6-4620-8DA8-B74A7EFE2FF9}"/>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29" name="Rectangle 28"/>
          <p:cNvSpPr/>
          <p:nvPr userDrawn="1"/>
        </p:nvSpPr>
        <p:spPr>
          <a:xfrm>
            <a:off x="226422" y="873457"/>
            <a:ext cx="5761921" cy="343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1E10017-FA2E-409D-90D9-59718A09A0AD}"/>
              </a:ext>
            </a:extLst>
          </p:cNvPr>
          <p:cNvGrpSpPr/>
          <p:nvPr userDrawn="1"/>
        </p:nvGrpSpPr>
        <p:grpSpPr>
          <a:xfrm>
            <a:off x="6186648" y="4556398"/>
            <a:ext cx="5782815" cy="1979122"/>
            <a:chOff x="228600" y="4556398"/>
            <a:chExt cx="5782815" cy="1979122"/>
          </a:xfrm>
        </p:grpSpPr>
        <p:sp>
          <p:nvSpPr>
            <p:cNvPr id="26" name="Rectangle 25">
              <a:extLst>
                <a:ext uri="{FF2B5EF4-FFF2-40B4-BE49-F238E27FC236}">
                  <a16:creationId xmlns:a16="http://schemas.microsoft.com/office/drawing/2014/main" id="{83373F00-DC3A-4E19-B416-545E7D4C8AC1}"/>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6952E5-BB35-46E4-A92D-6BCC09435B10}"/>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5ED42AE-8B86-4F3C-9D7E-F6A4E88F8C00}"/>
              </a:ext>
            </a:extLst>
          </p:cNvPr>
          <p:cNvGrpSpPr/>
          <p:nvPr userDrawn="1"/>
        </p:nvGrpSpPr>
        <p:grpSpPr>
          <a:xfrm>
            <a:off x="226422" y="4556398"/>
            <a:ext cx="5782815" cy="1979122"/>
            <a:chOff x="228600" y="4556398"/>
            <a:chExt cx="5782815" cy="1979122"/>
          </a:xfrm>
        </p:grpSpPr>
        <p:sp>
          <p:nvSpPr>
            <p:cNvPr id="31" name="Rectangle 30">
              <a:extLst>
                <a:ext uri="{FF2B5EF4-FFF2-40B4-BE49-F238E27FC236}">
                  <a16:creationId xmlns:a16="http://schemas.microsoft.com/office/drawing/2014/main" id="{6FC67B19-7415-44E1-AA6B-CB93FE34F058}"/>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B0FCD2-6ADE-4823-9825-874456B36124}"/>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 Placeholder 1">
            <a:extLst>
              <a:ext uri="{FF2B5EF4-FFF2-40B4-BE49-F238E27FC236}">
                <a16:creationId xmlns:a16="http://schemas.microsoft.com/office/drawing/2014/main" id="{DDCB7391-73E7-4AE7-8B88-5522381809A7}"/>
              </a:ext>
            </a:extLst>
          </p:cNvPr>
          <p:cNvSpPr>
            <a:spLocks noGrp="1"/>
          </p:cNvSpPr>
          <p:nvPr>
            <p:ph type="body" sz="quarter" idx="14"/>
          </p:nvPr>
        </p:nvSpPr>
        <p:spPr>
          <a:xfrm>
            <a:off x="425357" y="458210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34" name="Text Placeholder 2">
            <a:extLst>
              <a:ext uri="{FF2B5EF4-FFF2-40B4-BE49-F238E27FC236}">
                <a16:creationId xmlns:a16="http://schemas.microsoft.com/office/drawing/2014/main" id="{A3496A9F-38BA-4877-96B8-4BE2ED6A9858}"/>
              </a:ext>
            </a:extLst>
          </p:cNvPr>
          <p:cNvSpPr>
            <a:spLocks noGrp="1"/>
          </p:cNvSpPr>
          <p:nvPr>
            <p:ph type="body" sz="quarter" idx="16"/>
          </p:nvPr>
        </p:nvSpPr>
        <p:spPr>
          <a:xfrm>
            <a:off x="6377415" y="4580462"/>
            <a:ext cx="5457991" cy="436563"/>
          </a:xfrm>
          <a:prstGeom prst="rect">
            <a:avLst/>
          </a:prstGeom>
        </p:spPr>
        <p:txBody>
          <a:bodyPr/>
          <a:lstStyle>
            <a:lvl1pPr marL="0" indent="0">
              <a:buNone/>
              <a:defRPr lang="en-US" sz="2800" kern="1200" dirty="0" smtClean="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Arial" panose="020B0604020202020204" pitchFamily="34" charset="0"/>
              </a:defRPr>
            </a:lvl1pPr>
          </a:lstStyle>
          <a:p>
            <a:pPr lvl="0"/>
            <a:r>
              <a:rPr lang="en-US" dirty="0"/>
              <a:t>Edit Master text styles</a:t>
            </a:r>
          </a:p>
        </p:txBody>
      </p:sp>
      <p:sp>
        <p:nvSpPr>
          <p:cNvPr id="35" name="Text Placeholder 3">
            <a:extLst>
              <a:ext uri="{FF2B5EF4-FFF2-40B4-BE49-F238E27FC236}">
                <a16:creationId xmlns:a16="http://schemas.microsoft.com/office/drawing/2014/main" id="{9BA8F993-3344-4314-8A41-D8EE9710F861}"/>
              </a:ext>
            </a:extLst>
          </p:cNvPr>
          <p:cNvSpPr>
            <a:spLocks noGrp="1"/>
          </p:cNvSpPr>
          <p:nvPr>
            <p:ph type="body" sz="quarter" idx="19"/>
          </p:nvPr>
        </p:nvSpPr>
        <p:spPr>
          <a:xfrm>
            <a:off x="425358"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36" name="Text Placeholder 4">
            <a:extLst>
              <a:ext uri="{FF2B5EF4-FFF2-40B4-BE49-F238E27FC236}">
                <a16:creationId xmlns:a16="http://schemas.microsoft.com/office/drawing/2014/main" id="{830524E9-6EAE-4E7C-B363-DBB72631E36C}"/>
              </a:ext>
            </a:extLst>
          </p:cNvPr>
          <p:cNvSpPr>
            <a:spLocks noGrp="1"/>
          </p:cNvSpPr>
          <p:nvPr>
            <p:ph type="body" sz="quarter" idx="20"/>
          </p:nvPr>
        </p:nvSpPr>
        <p:spPr>
          <a:xfrm>
            <a:off x="6348487"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pic>
        <p:nvPicPr>
          <p:cNvPr id="15" name="Picture 14">
            <a:extLst>
              <a:ext uri="{FF2B5EF4-FFF2-40B4-BE49-F238E27FC236}">
                <a16:creationId xmlns:a16="http://schemas.microsoft.com/office/drawing/2014/main" id="{E60A63B4-CDBA-4C31-99EF-9F8722AC4300}"/>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2405691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ullet Boxes + 2 White Chart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41C373D-4E22-40B2-B71B-F9F1378F9A96}"/>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grpSp>
        <p:nvGrpSpPr>
          <p:cNvPr id="24" name="Group 23">
            <a:extLst>
              <a:ext uri="{FF2B5EF4-FFF2-40B4-BE49-F238E27FC236}">
                <a16:creationId xmlns:a16="http://schemas.microsoft.com/office/drawing/2014/main" id="{91E10017-FA2E-409D-90D9-59718A09A0AD}"/>
              </a:ext>
            </a:extLst>
          </p:cNvPr>
          <p:cNvGrpSpPr/>
          <p:nvPr userDrawn="1"/>
        </p:nvGrpSpPr>
        <p:grpSpPr>
          <a:xfrm>
            <a:off x="6186648" y="4556398"/>
            <a:ext cx="5782815" cy="1979122"/>
            <a:chOff x="228600" y="4556398"/>
            <a:chExt cx="5782815" cy="1979122"/>
          </a:xfrm>
        </p:grpSpPr>
        <p:sp>
          <p:nvSpPr>
            <p:cNvPr id="26" name="Rectangle 25">
              <a:extLst>
                <a:ext uri="{FF2B5EF4-FFF2-40B4-BE49-F238E27FC236}">
                  <a16:creationId xmlns:a16="http://schemas.microsoft.com/office/drawing/2014/main" id="{83373F00-DC3A-4E19-B416-545E7D4C8AC1}"/>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6952E5-BB35-46E4-A92D-6BCC09435B10}"/>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5ED42AE-8B86-4F3C-9D7E-F6A4E88F8C00}"/>
              </a:ext>
            </a:extLst>
          </p:cNvPr>
          <p:cNvGrpSpPr/>
          <p:nvPr userDrawn="1"/>
        </p:nvGrpSpPr>
        <p:grpSpPr>
          <a:xfrm>
            <a:off x="226422" y="4556398"/>
            <a:ext cx="5782815" cy="1979122"/>
            <a:chOff x="228600" y="4556398"/>
            <a:chExt cx="5782815" cy="1979122"/>
          </a:xfrm>
        </p:grpSpPr>
        <p:sp>
          <p:nvSpPr>
            <p:cNvPr id="31" name="Rectangle 30">
              <a:extLst>
                <a:ext uri="{FF2B5EF4-FFF2-40B4-BE49-F238E27FC236}">
                  <a16:creationId xmlns:a16="http://schemas.microsoft.com/office/drawing/2014/main" id="{6FC67B19-7415-44E1-AA6B-CB93FE34F058}"/>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B0FCD2-6ADE-4823-9825-874456B36124}"/>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 Placeholder 1">
            <a:extLst>
              <a:ext uri="{FF2B5EF4-FFF2-40B4-BE49-F238E27FC236}">
                <a16:creationId xmlns:a16="http://schemas.microsoft.com/office/drawing/2014/main" id="{DDCB7391-73E7-4AE7-8B88-5522381809A7}"/>
              </a:ext>
            </a:extLst>
          </p:cNvPr>
          <p:cNvSpPr>
            <a:spLocks noGrp="1"/>
          </p:cNvSpPr>
          <p:nvPr>
            <p:ph type="body" sz="quarter" idx="14"/>
          </p:nvPr>
        </p:nvSpPr>
        <p:spPr>
          <a:xfrm>
            <a:off x="425357" y="458210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34" name="Text Placeholder 2">
            <a:extLst>
              <a:ext uri="{FF2B5EF4-FFF2-40B4-BE49-F238E27FC236}">
                <a16:creationId xmlns:a16="http://schemas.microsoft.com/office/drawing/2014/main" id="{A3496A9F-38BA-4877-96B8-4BE2ED6A9858}"/>
              </a:ext>
            </a:extLst>
          </p:cNvPr>
          <p:cNvSpPr>
            <a:spLocks noGrp="1"/>
          </p:cNvSpPr>
          <p:nvPr>
            <p:ph type="body" sz="quarter" idx="16"/>
          </p:nvPr>
        </p:nvSpPr>
        <p:spPr>
          <a:xfrm>
            <a:off x="6377415" y="4580462"/>
            <a:ext cx="5457991" cy="436563"/>
          </a:xfrm>
          <a:prstGeom prst="rect">
            <a:avLst/>
          </a:prstGeom>
        </p:spPr>
        <p:txBody>
          <a:bodyPr/>
          <a:lstStyle>
            <a:lvl1pPr marL="0" indent="0">
              <a:buNone/>
              <a:defRPr lang="en-US" sz="2800" kern="1200" dirty="0" smtClean="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Arial" panose="020B0604020202020204" pitchFamily="34" charset="0"/>
              </a:defRPr>
            </a:lvl1pPr>
          </a:lstStyle>
          <a:p>
            <a:pPr lvl="0"/>
            <a:r>
              <a:rPr lang="en-US" dirty="0"/>
              <a:t>Edit Master text styles</a:t>
            </a:r>
          </a:p>
        </p:txBody>
      </p:sp>
      <p:sp>
        <p:nvSpPr>
          <p:cNvPr id="35" name="Text Placeholder 3">
            <a:extLst>
              <a:ext uri="{FF2B5EF4-FFF2-40B4-BE49-F238E27FC236}">
                <a16:creationId xmlns:a16="http://schemas.microsoft.com/office/drawing/2014/main" id="{9BA8F993-3344-4314-8A41-D8EE9710F861}"/>
              </a:ext>
            </a:extLst>
          </p:cNvPr>
          <p:cNvSpPr>
            <a:spLocks noGrp="1"/>
          </p:cNvSpPr>
          <p:nvPr>
            <p:ph type="body" sz="quarter" idx="19"/>
          </p:nvPr>
        </p:nvSpPr>
        <p:spPr>
          <a:xfrm>
            <a:off x="425358"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36" name="Text Placeholder 4">
            <a:extLst>
              <a:ext uri="{FF2B5EF4-FFF2-40B4-BE49-F238E27FC236}">
                <a16:creationId xmlns:a16="http://schemas.microsoft.com/office/drawing/2014/main" id="{830524E9-6EAE-4E7C-B363-DBB72631E36C}"/>
              </a:ext>
            </a:extLst>
          </p:cNvPr>
          <p:cNvSpPr>
            <a:spLocks noGrp="1"/>
          </p:cNvSpPr>
          <p:nvPr>
            <p:ph type="body" sz="quarter" idx="20"/>
          </p:nvPr>
        </p:nvSpPr>
        <p:spPr>
          <a:xfrm>
            <a:off x="6348487"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16" name="Rectangle 15">
            <a:extLst>
              <a:ext uri="{FF2B5EF4-FFF2-40B4-BE49-F238E27FC236}">
                <a16:creationId xmlns:a16="http://schemas.microsoft.com/office/drawing/2014/main" id="{D88AA89B-F304-4ED9-BFC7-3E843161AF76}"/>
              </a:ext>
            </a:extLst>
          </p:cNvPr>
          <p:cNvSpPr/>
          <p:nvPr userDrawn="1"/>
        </p:nvSpPr>
        <p:spPr>
          <a:xfrm>
            <a:off x="6185339" y="873457"/>
            <a:ext cx="5756331" cy="343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2CEEBC-95FB-42C8-81A8-815980B24D31}"/>
              </a:ext>
            </a:extLst>
          </p:cNvPr>
          <p:cNvSpPr/>
          <p:nvPr userDrawn="1"/>
        </p:nvSpPr>
        <p:spPr>
          <a:xfrm>
            <a:off x="226422" y="873457"/>
            <a:ext cx="5761921" cy="343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97EB40E-A24F-4C79-9A75-827877960DF9}"/>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3468198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Bullet Boxes">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F90CA3-23ED-434E-90B8-B520280C83C9}"/>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5" name="Group 14">
            <a:extLst>
              <a:ext uri="{FF2B5EF4-FFF2-40B4-BE49-F238E27FC236}">
                <a16:creationId xmlns:a16="http://schemas.microsoft.com/office/drawing/2014/main" id="{4B1B069C-B79F-4798-B080-8C72D543227E}"/>
              </a:ext>
            </a:extLst>
          </p:cNvPr>
          <p:cNvGrpSpPr/>
          <p:nvPr userDrawn="1"/>
        </p:nvGrpSpPr>
        <p:grpSpPr>
          <a:xfrm>
            <a:off x="6186648" y="4556398"/>
            <a:ext cx="5782815" cy="1979122"/>
            <a:chOff x="228600" y="4556398"/>
            <a:chExt cx="5782815" cy="1979122"/>
          </a:xfrm>
        </p:grpSpPr>
        <p:sp>
          <p:nvSpPr>
            <p:cNvPr id="16" name="Rectangle 15">
              <a:extLst>
                <a:ext uri="{FF2B5EF4-FFF2-40B4-BE49-F238E27FC236}">
                  <a16:creationId xmlns:a16="http://schemas.microsoft.com/office/drawing/2014/main" id="{0345E418-BD04-4657-887C-1C9B89CC3C2B}"/>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BF367F-292B-4AF8-99D9-B2DD0B250328}"/>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userDrawn="1"/>
        </p:nvGrpSpPr>
        <p:grpSpPr>
          <a:xfrm>
            <a:off x="226422" y="4556398"/>
            <a:ext cx="5782815" cy="1979122"/>
            <a:chOff x="228600" y="4556398"/>
            <a:chExt cx="5782815" cy="1979122"/>
          </a:xfrm>
        </p:grpSpPr>
        <p:sp>
          <p:nvSpPr>
            <p:cNvPr id="6" name="Rectangle 5"/>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Placeholder 4">
            <a:extLst>
              <a:ext uri="{FF2B5EF4-FFF2-40B4-BE49-F238E27FC236}">
                <a16:creationId xmlns:a16="http://schemas.microsoft.com/office/drawing/2014/main" id="{B74C3CF4-14F1-4220-BA91-10D9FA169245}"/>
              </a:ext>
            </a:extLst>
          </p:cNvPr>
          <p:cNvSpPr>
            <a:spLocks noGrp="1"/>
          </p:cNvSpPr>
          <p:nvPr>
            <p:ph type="body" sz="quarter" idx="20"/>
          </p:nvPr>
        </p:nvSpPr>
        <p:spPr>
          <a:xfrm>
            <a:off x="6348487"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26" name="Text Placeholder 3"/>
          <p:cNvSpPr>
            <a:spLocks noGrp="1"/>
          </p:cNvSpPr>
          <p:nvPr>
            <p:ph type="body" sz="quarter" idx="19"/>
          </p:nvPr>
        </p:nvSpPr>
        <p:spPr>
          <a:xfrm>
            <a:off x="425358"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24" name="Text Placeholder 2"/>
          <p:cNvSpPr>
            <a:spLocks noGrp="1"/>
          </p:cNvSpPr>
          <p:nvPr>
            <p:ph type="body" sz="quarter" idx="16"/>
          </p:nvPr>
        </p:nvSpPr>
        <p:spPr>
          <a:xfrm>
            <a:off x="6377415" y="4580462"/>
            <a:ext cx="5457991" cy="436563"/>
          </a:xfrm>
          <a:prstGeom prst="rect">
            <a:avLst/>
          </a:prstGeom>
        </p:spPr>
        <p:txBody>
          <a:bodyPr/>
          <a:lstStyle>
            <a:lvl1pPr marL="0" indent="0">
              <a:buNone/>
              <a:defRPr lang="en-US" sz="2800" kern="1200" dirty="0" smtClean="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Arial" panose="020B0604020202020204" pitchFamily="34" charset="0"/>
              </a:defRPr>
            </a:lvl1pPr>
          </a:lstStyle>
          <a:p>
            <a:pPr lvl="0"/>
            <a:r>
              <a:rPr lang="en-US" dirty="0"/>
              <a:t>Edit Master text styles</a:t>
            </a:r>
          </a:p>
        </p:txBody>
      </p:sp>
      <p:sp>
        <p:nvSpPr>
          <p:cNvPr id="23" name="Text Placeholder 1"/>
          <p:cNvSpPr>
            <a:spLocks noGrp="1"/>
          </p:cNvSpPr>
          <p:nvPr>
            <p:ph type="body" sz="quarter" idx="14"/>
          </p:nvPr>
        </p:nvSpPr>
        <p:spPr>
          <a:xfrm>
            <a:off x="425357" y="458210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pic>
        <p:nvPicPr>
          <p:cNvPr id="19" name="Picture 18">
            <a:extLst>
              <a:ext uri="{FF2B5EF4-FFF2-40B4-BE49-F238E27FC236}">
                <a16:creationId xmlns:a16="http://schemas.microsoft.com/office/drawing/2014/main" id="{6895723B-6B7A-41B4-BA4C-2DA72EB501E2}"/>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7847800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Bullet Boxes + White Bkg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471EB40-C8B7-454F-9052-32627CB44F6B}"/>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5" name="Group 14">
            <a:extLst>
              <a:ext uri="{FF2B5EF4-FFF2-40B4-BE49-F238E27FC236}">
                <a16:creationId xmlns:a16="http://schemas.microsoft.com/office/drawing/2014/main" id="{4B1B069C-B79F-4798-B080-8C72D543227E}"/>
              </a:ext>
            </a:extLst>
          </p:cNvPr>
          <p:cNvGrpSpPr/>
          <p:nvPr userDrawn="1"/>
        </p:nvGrpSpPr>
        <p:grpSpPr>
          <a:xfrm>
            <a:off x="6186648" y="4556398"/>
            <a:ext cx="5782815" cy="1979122"/>
            <a:chOff x="228600" y="4556398"/>
            <a:chExt cx="5782815" cy="1979122"/>
          </a:xfrm>
        </p:grpSpPr>
        <p:sp>
          <p:nvSpPr>
            <p:cNvPr id="16" name="Rectangle 15">
              <a:extLst>
                <a:ext uri="{FF2B5EF4-FFF2-40B4-BE49-F238E27FC236}">
                  <a16:creationId xmlns:a16="http://schemas.microsoft.com/office/drawing/2014/main" id="{0345E418-BD04-4657-887C-1C9B89CC3C2B}"/>
                </a:ext>
              </a:extLst>
            </p:cNvPr>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BF367F-292B-4AF8-99D9-B2DD0B250328}"/>
                </a:ext>
              </a:extLst>
            </p:cNvPr>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userDrawn="1"/>
        </p:nvGrpSpPr>
        <p:grpSpPr>
          <a:xfrm>
            <a:off x="226422" y="4556398"/>
            <a:ext cx="5782815" cy="1979122"/>
            <a:chOff x="228600" y="4556398"/>
            <a:chExt cx="5782815" cy="1979122"/>
          </a:xfrm>
        </p:grpSpPr>
        <p:sp>
          <p:nvSpPr>
            <p:cNvPr id="6" name="Rectangle 5"/>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Placeholder 4">
            <a:extLst>
              <a:ext uri="{FF2B5EF4-FFF2-40B4-BE49-F238E27FC236}">
                <a16:creationId xmlns:a16="http://schemas.microsoft.com/office/drawing/2014/main" id="{B74C3CF4-14F1-4220-BA91-10D9FA169245}"/>
              </a:ext>
            </a:extLst>
          </p:cNvPr>
          <p:cNvSpPr>
            <a:spLocks noGrp="1"/>
          </p:cNvSpPr>
          <p:nvPr>
            <p:ph type="body" sz="quarter" idx="20"/>
          </p:nvPr>
        </p:nvSpPr>
        <p:spPr>
          <a:xfrm>
            <a:off x="6348487"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26" name="Text Placeholder 3"/>
          <p:cNvSpPr>
            <a:spLocks noGrp="1"/>
          </p:cNvSpPr>
          <p:nvPr>
            <p:ph type="body" sz="quarter" idx="19"/>
          </p:nvPr>
        </p:nvSpPr>
        <p:spPr>
          <a:xfrm>
            <a:off x="425358" y="512005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sp>
        <p:nvSpPr>
          <p:cNvPr id="24" name="Text Placeholder 2"/>
          <p:cNvSpPr>
            <a:spLocks noGrp="1"/>
          </p:cNvSpPr>
          <p:nvPr>
            <p:ph type="body" sz="quarter" idx="16"/>
          </p:nvPr>
        </p:nvSpPr>
        <p:spPr>
          <a:xfrm>
            <a:off x="6377415" y="4580462"/>
            <a:ext cx="5457991" cy="436563"/>
          </a:xfrm>
          <a:prstGeom prst="rect">
            <a:avLst/>
          </a:prstGeom>
        </p:spPr>
        <p:txBody>
          <a:bodyPr/>
          <a:lstStyle>
            <a:lvl1pPr marL="0" indent="0">
              <a:buNone/>
              <a:defRPr lang="en-US" sz="2800" kern="1200" dirty="0" smtClean="0">
                <a:solidFill>
                  <a:schemeClr val="bg1"/>
                </a:solidFill>
                <a:effectLst>
                  <a:outerShdw blurRad="38100" dist="38100" dir="2700000" algn="tl">
                    <a:srgbClr val="000000">
                      <a:alpha val="43137"/>
                    </a:srgbClr>
                  </a:outerShdw>
                </a:effectLst>
                <a:latin typeface="Franklin Gothic Medium" panose="020B0603020102020204" pitchFamily="34" charset="0"/>
                <a:ea typeface="+mn-ea"/>
                <a:cs typeface="Arial" panose="020B0604020202020204" pitchFamily="34" charset="0"/>
              </a:defRPr>
            </a:lvl1pPr>
          </a:lstStyle>
          <a:p>
            <a:pPr lvl="0"/>
            <a:r>
              <a:rPr lang="en-US" dirty="0"/>
              <a:t>Edit Master text styles</a:t>
            </a:r>
          </a:p>
        </p:txBody>
      </p:sp>
      <p:sp>
        <p:nvSpPr>
          <p:cNvPr id="23" name="Text Placeholder 1"/>
          <p:cNvSpPr>
            <a:spLocks noGrp="1"/>
          </p:cNvSpPr>
          <p:nvPr>
            <p:ph type="body" sz="quarter" idx="14"/>
          </p:nvPr>
        </p:nvSpPr>
        <p:spPr>
          <a:xfrm>
            <a:off x="425357" y="458210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45" name="Title 6"/>
          <p:cNvSpPr>
            <a:spLocks noGrp="1"/>
          </p:cNvSpPr>
          <p:nvPr>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sp>
        <p:nvSpPr>
          <p:cNvPr id="19" name="Rectangle 18">
            <a:extLst>
              <a:ext uri="{FF2B5EF4-FFF2-40B4-BE49-F238E27FC236}">
                <a16:creationId xmlns:a16="http://schemas.microsoft.com/office/drawing/2014/main" id="{37379249-961C-46AB-9DC6-40EB243F70FB}"/>
              </a:ext>
            </a:extLst>
          </p:cNvPr>
          <p:cNvSpPr/>
          <p:nvPr userDrawn="1"/>
        </p:nvSpPr>
        <p:spPr>
          <a:xfrm>
            <a:off x="0" y="900752"/>
            <a:ext cx="12192000" cy="3439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96791FF-42F4-4B23-80A8-8DC3C24BFEF2}"/>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7519561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Bullet Boxe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A33926B-02C0-43DF-8A5C-C5D538A3B014}"/>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Title 6"/>
          <p:cNvSpPr>
            <a:spLocks noGrp="1"/>
          </p:cNvSpPr>
          <p:nvPr userDrawn="1">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grpSp>
        <p:nvGrpSpPr>
          <p:cNvPr id="6" name="Group 5"/>
          <p:cNvGrpSpPr/>
          <p:nvPr userDrawn="1"/>
        </p:nvGrpSpPr>
        <p:grpSpPr>
          <a:xfrm>
            <a:off x="6127491" y="1228408"/>
            <a:ext cx="5782815" cy="1979122"/>
            <a:chOff x="228600" y="4556398"/>
            <a:chExt cx="5782815" cy="1979122"/>
          </a:xfrm>
        </p:grpSpPr>
        <p:sp>
          <p:nvSpPr>
            <p:cNvPr id="7" name="Rectangle 6"/>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3"/>
          <p:cNvSpPr>
            <a:spLocks noGrp="1"/>
          </p:cNvSpPr>
          <p:nvPr>
            <p:ph type="body" sz="quarter" idx="14"/>
          </p:nvPr>
        </p:nvSpPr>
        <p:spPr>
          <a:xfrm>
            <a:off x="6326426" y="125411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10" name="Text Placeholder 2"/>
          <p:cNvSpPr>
            <a:spLocks noGrp="1"/>
          </p:cNvSpPr>
          <p:nvPr>
            <p:ph type="body" sz="quarter" idx="19"/>
          </p:nvPr>
        </p:nvSpPr>
        <p:spPr>
          <a:xfrm>
            <a:off x="6326427" y="179206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grpSp>
        <p:nvGrpSpPr>
          <p:cNvPr id="11" name="Group 10"/>
          <p:cNvGrpSpPr/>
          <p:nvPr userDrawn="1"/>
        </p:nvGrpSpPr>
        <p:grpSpPr>
          <a:xfrm>
            <a:off x="6127491" y="4035404"/>
            <a:ext cx="5782815" cy="1979122"/>
            <a:chOff x="228600" y="4556398"/>
            <a:chExt cx="5782815" cy="1979122"/>
          </a:xfrm>
        </p:grpSpPr>
        <p:sp>
          <p:nvSpPr>
            <p:cNvPr id="12" name="Rectangle 11"/>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 Placeholder 3"/>
          <p:cNvSpPr>
            <a:spLocks noGrp="1"/>
          </p:cNvSpPr>
          <p:nvPr>
            <p:ph type="body" sz="quarter" idx="20"/>
          </p:nvPr>
        </p:nvSpPr>
        <p:spPr>
          <a:xfrm>
            <a:off x="6326426" y="4061115"/>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17" name="Text Placeholder 2"/>
          <p:cNvSpPr>
            <a:spLocks noGrp="1"/>
          </p:cNvSpPr>
          <p:nvPr>
            <p:ph type="body" sz="quarter" idx="21"/>
          </p:nvPr>
        </p:nvSpPr>
        <p:spPr>
          <a:xfrm>
            <a:off x="6326427" y="4599065"/>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pic>
        <p:nvPicPr>
          <p:cNvPr id="19" name="Picture 18">
            <a:extLst>
              <a:ext uri="{FF2B5EF4-FFF2-40B4-BE49-F238E27FC236}">
                <a16:creationId xmlns:a16="http://schemas.microsoft.com/office/drawing/2014/main" id="{F5529C91-6528-4ADC-9254-9BB1459BD225}"/>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1668590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Bullet Boxe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4A792-159B-4959-97C8-FDCBEFC9A2AC}"/>
              </a:ext>
            </a:extLst>
          </p:cNvPr>
          <p:cNvSpPr/>
          <p:nvPr userDrawn="1"/>
        </p:nvSpPr>
        <p:spPr>
          <a:xfrm>
            <a:off x="-19878" y="-13813"/>
            <a:ext cx="12223910" cy="675550"/>
          </a:xfrm>
          <a:prstGeom prst="rect">
            <a:avLst/>
          </a:prstGeom>
          <a:gradFill flip="none" rotWithShape="1">
            <a:gsLst>
              <a:gs pos="34000">
                <a:srgbClr val="022541"/>
              </a:gs>
              <a:gs pos="0">
                <a:schemeClr val="accent1">
                  <a:shade val="67500"/>
                  <a:satMod val="115000"/>
                </a:schemeClr>
              </a:gs>
            </a:gsLst>
            <a:lin ang="0" scaled="0"/>
            <a:tileRect/>
          </a:gra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 name="Title 6"/>
          <p:cNvSpPr>
            <a:spLocks noGrp="1"/>
          </p:cNvSpPr>
          <p:nvPr userDrawn="1">
            <p:ph type="title"/>
          </p:nvPr>
        </p:nvSpPr>
        <p:spPr>
          <a:xfrm>
            <a:off x="228600" y="89221"/>
            <a:ext cx="8522358" cy="591831"/>
          </a:xfrm>
          <a:prstGeom prst="rect">
            <a:avLst/>
          </a:prstGeom>
        </p:spPr>
        <p:txBody>
          <a:bodyPr/>
          <a:lstStyle>
            <a:lvl1pPr>
              <a:defRPr sz="3600">
                <a:solidFill>
                  <a:schemeClr val="bg1"/>
                </a:solidFill>
                <a:effectLst>
                  <a:outerShdw blurRad="38100" dist="38100" dir="2700000" algn="tl">
                    <a:srgbClr val="000000">
                      <a:alpha val="43137"/>
                    </a:srgbClr>
                  </a:outerShdw>
                </a:effectLst>
                <a:latin typeface="Franklin Gothic Demi" panose="020B0703020102020204" pitchFamily="34" charset="0"/>
              </a:defRPr>
            </a:lvl1pPr>
          </a:lstStyle>
          <a:p>
            <a:r>
              <a:rPr lang="en-US" dirty="0"/>
              <a:t>Click to edit Master title style</a:t>
            </a:r>
          </a:p>
        </p:txBody>
      </p:sp>
      <p:grpSp>
        <p:nvGrpSpPr>
          <p:cNvPr id="6" name="Group 5"/>
          <p:cNvGrpSpPr/>
          <p:nvPr userDrawn="1"/>
        </p:nvGrpSpPr>
        <p:grpSpPr>
          <a:xfrm>
            <a:off x="218010" y="1228408"/>
            <a:ext cx="5782815" cy="1979122"/>
            <a:chOff x="228600" y="4556398"/>
            <a:chExt cx="5782815" cy="1979122"/>
          </a:xfrm>
        </p:grpSpPr>
        <p:sp>
          <p:nvSpPr>
            <p:cNvPr id="7" name="Rectangle 6"/>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3"/>
          <p:cNvSpPr>
            <a:spLocks noGrp="1"/>
          </p:cNvSpPr>
          <p:nvPr>
            <p:ph type="body" sz="quarter" idx="14"/>
          </p:nvPr>
        </p:nvSpPr>
        <p:spPr>
          <a:xfrm>
            <a:off x="416945" y="1254119"/>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10" name="Text Placeholder 2"/>
          <p:cNvSpPr>
            <a:spLocks noGrp="1"/>
          </p:cNvSpPr>
          <p:nvPr>
            <p:ph type="body" sz="quarter" idx="19"/>
          </p:nvPr>
        </p:nvSpPr>
        <p:spPr>
          <a:xfrm>
            <a:off x="416946" y="1792069"/>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grpSp>
        <p:nvGrpSpPr>
          <p:cNvPr id="11" name="Group 10"/>
          <p:cNvGrpSpPr/>
          <p:nvPr userDrawn="1"/>
        </p:nvGrpSpPr>
        <p:grpSpPr>
          <a:xfrm>
            <a:off x="218010" y="4035404"/>
            <a:ext cx="5782815" cy="1979122"/>
            <a:chOff x="228600" y="4556398"/>
            <a:chExt cx="5782815" cy="1979122"/>
          </a:xfrm>
        </p:grpSpPr>
        <p:sp>
          <p:nvSpPr>
            <p:cNvPr id="12" name="Rectangle 11"/>
            <p:cNvSpPr/>
            <p:nvPr userDrawn="1"/>
          </p:nvSpPr>
          <p:spPr>
            <a:xfrm>
              <a:off x="312821" y="4884821"/>
              <a:ext cx="5698594" cy="1650699"/>
            </a:xfrm>
            <a:prstGeom prst="rect">
              <a:avLst/>
            </a:prstGeom>
            <a:gradFill>
              <a:gsLst>
                <a:gs pos="0">
                  <a:srgbClr val="5B9BD5"/>
                </a:gs>
                <a:gs pos="100000">
                  <a:schemeClr val="accent1">
                    <a:shade val="67500"/>
                    <a:satMod val="115000"/>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28600" y="4556398"/>
              <a:ext cx="5782815" cy="460627"/>
            </a:xfrm>
            <a:prstGeom prst="rect">
              <a:avLst/>
            </a:prstGeom>
            <a:solidFill>
              <a:srgbClr val="14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 Placeholder 3"/>
          <p:cNvSpPr>
            <a:spLocks noGrp="1"/>
          </p:cNvSpPr>
          <p:nvPr>
            <p:ph type="body" sz="quarter" idx="20"/>
          </p:nvPr>
        </p:nvSpPr>
        <p:spPr>
          <a:xfrm>
            <a:off x="416945" y="4061115"/>
            <a:ext cx="5419205" cy="436563"/>
          </a:xfrm>
          <a:prstGeom prst="rect">
            <a:avLst/>
          </a:prstGeom>
        </p:spPr>
        <p:txBody>
          <a:bodyPr/>
          <a:lstStyle>
            <a:lvl1pPr marL="0" indent="0">
              <a:buNone/>
              <a:defRPr>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stStyle>
          <a:p>
            <a:pPr lvl="0"/>
            <a:r>
              <a:rPr lang="en-US" dirty="0"/>
              <a:t>Edit Master text styles</a:t>
            </a:r>
          </a:p>
        </p:txBody>
      </p:sp>
      <p:sp>
        <p:nvSpPr>
          <p:cNvPr id="17" name="Text Placeholder 2"/>
          <p:cNvSpPr>
            <a:spLocks noGrp="1"/>
          </p:cNvSpPr>
          <p:nvPr>
            <p:ph type="body" sz="quarter" idx="21"/>
          </p:nvPr>
        </p:nvSpPr>
        <p:spPr>
          <a:xfrm>
            <a:off x="416946" y="4599065"/>
            <a:ext cx="5586057" cy="1487507"/>
          </a:xfrm>
          <a:prstGeom prst="rect">
            <a:avLst/>
          </a:prstGeom>
        </p:spPr>
        <p:txBody>
          <a:bodyPr/>
          <a:lstStyle>
            <a:lvl1pPr>
              <a:buClr>
                <a:srgbClr val="FFFF00"/>
              </a:buClr>
              <a:defRPr sz="2400">
                <a:solidFill>
                  <a:schemeClr val="bg1"/>
                </a:solidFill>
                <a:effectLst>
                  <a:outerShdw blurRad="38100" dist="38100" dir="2700000" algn="tl">
                    <a:srgbClr val="000000">
                      <a:alpha val="43137"/>
                    </a:srgbClr>
                  </a:outerShdw>
                </a:effectLst>
                <a:latin typeface="Franklin Gothic Medium" panose="020B0603020102020204" pitchFamily="34" charset="0"/>
                <a:cs typeface="Arial" panose="020B0604020202020204" pitchFamily="34" charset="0"/>
              </a:defRPr>
            </a:lvl1pPr>
            <a:lvl2pPr>
              <a:buClr>
                <a:srgbClr val="0070C0"/>
              </a:buClr>
              <a:defRPr>
                <a:latin typeface="Arial" panose="020B0604020202020204" pitchFamily="34" charset="0"/>
                <a:cs typeface="Arial" panose="020B0604020202020204" pitchFamily="34" charset="0"/>
              </a:defRPr>
            </a:lvl2pPr>
            <a:lvl3pPr>
              <a:buClr>
                <a:srgbClr val="0070C0"/>
              </a:buClr>
              <a:defRPr>
                <a:latin typeface="Arial" panose="020B0604020202020204" pitchFamily="34" charset="0"/>
                <a:cs typeface="Arial" panose="020B0604020202020204" pitchFamily="34" charset="0"/>
              </a:defRPr>
            </a:lvl3pPr>
            <a:lvl4pPr>
              <a:buClr>
                <a:srgbClr val="0070C0"/>
              </a:buClr>
              <a:defRPr>
                <a:latin typeface="Arial" panose="020B0604020202020204" pitchFamily="34" charset="0"/>
                <a:cs typeface="Arial" panose="020B0604020202020204" pitchFamily="34" charset="0"/>
              </a:defRPr>
            </a:lvl4pPr>
            <a:lvl5pPr>
              <a:buClr>
                <a:srgbClr val="0070C0"/>
              </a:buClr>
              <a:defRPr>
                <a:latin typeface="Arial" panose="020B0604020202020204" pitchFamily="34" charset="0"/>
                <a:cs typeface="Arial" panose="020B0604020202020204" pitchFamily="34" charset="0"/>
              </a:defRPr>
            </a:lvl5pPr>
          </a:lstStyle>
          <a:p>
            <a:pPr lvl="0"/>
            <a:r>
              <a:rPr lang="en-US" dirty="0"/>
              <a:t>Edit Master text styles</a:t>
            </a:r>
          </a:p>
          <a:p>
            <a:pPr lvl="0"/>
            <a:endParaRPr lang="en-US" dirty="0"/>
          </a:p>
        </p:txBody>
      </p:sp>
      <p:pic>
        <p:nvPicPr>
          <p:cNvPr id="19" name="Picture 18">
            <a:extLst>
              <a:ext uri="{FF2B5EF4-FFF2-40B4-BE49-F238E27FC236}">
                <a16:creationId xmlns:a16="http://schemas.microsoft.com/office/drawing/2014/main" id="{FA76BD90-0418-45EC-812C-9AFE014396DE}"/>
              </a:ext>
            </a:extLst>
          </p:cNvPr>
          <p:cNvPicPr>
            <a:picLocks noChangeAspect="1"/>
          </p:cNvPicPr>
          <p:nvPr userDrawn="1"/>
        </p:nvPicPr>
        <p:blipFill>
          <a:blip r:embed="rId2">
            <a:extLst>
              <a:ext uri="{28A0092B-C50C-407E-A947-70E740481C1C}">
                <a14:useLocalDpi xmlns:a14="http://schemas.microsoft.com/office/drawing/2010/main" val="0"/>
              </a:ext>
            </a:extLst>
          </a:blip>
          <a:srcRect t="17400" b="17400"/>
          <a:stretch/>
        </p:blipFill>
        <p:spPr>
          <a:xfrm>
            <a:off x="8913180" y="139833"/>
            <a:ext cx="3207798" cy="412792"/>
          </a:xfrm>
          <a:prstGeom prst="rect">
            <a:avLst/>
          </a:prstGeom>
        </p:spPr>
      </p:pic>
    </p:spTree>
    <p:extLst>
      <p:ext uri="{BB962C8B-B14F-4D97-AF65-F5344CB8AC3E}">
        <p14:creationId xmlns:p14="http://schemas.microsoft.com/office/powerpoint/2010/main" val="5745813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382BA"/>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2E5C85">
                  <a:alpha val="95000"/>
                </a:srgbClr>
              </a:gs>
              <a:gs pos="72000">
                <a:srgbClr val="3E79AD"/>
              </a:gs>
              <a:gs pos="0">
                <a:srgbClr val="4382BA">
                  <a:alpha val="9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a:off x="0" y="6793086"/>
            <a:ext cx="12192000" cy="64914"/>
            <a:chOff x="0" y="1654481"/>
            <a:chExt cx="12192000" cy="262287"/>
          </a:xfrm>
        </p:grpSpPr>
        <p:sp>
          <p:nvSpPr>
            <p:cNvPr id="6" name="Rectangle 5"/>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3940976"/>
      </p:ext>
    </p:extLst>
  </p:cSld>
  <p:clrMap bg1="lt1" tx1="dk1" bg2="lt2" tx2="dk2" accent1="accent1" accent2="accent2" accent3="accent3" accent4="accent4" accent5="accent5" accent6="accent6" hlink="hlink" folHlink="folHlink"/>
  <p:sldLayoutIdLst>
    <p:sldLayoutId id="2147483719" r:id="rId1"/>
    <p:sldLayoutId id="2147483747" r:id="rId2"/>
    <p:sldLayoutId id="2147483736" r:id="rId3"/>
    <p:sldLayoutId id="2147483744" r:id="rId4"/>
    <p:sldLayoutId id="2147483745" r:id="rId5"/>
    <p:sldLayoutId id="2147483735" r:id="rId6"/>
    <p:sldLayoutId id="2147483743" r:id="rId7"/>
    <p:sldLayoutId id="2147483738" r:id="rId8"/>
    <p:sldLayoutId id="2147483742" r:id="rId9"/>
    <p:sldLayoutId id="2147483740" r:id="rId10"/>
    <p:sldLayoutId id="2147483720" r:id="rId11"/>
    <p:sldLayoutId id="2147483739" r:id="rId12"/>
    <p:sldLayoutId id="2147483741" r:id="rId13"/>
    <p:sldLayoutId id="2147483726" r:id="rId14"/>
    <p:sldLayoutId id="2147483746" r:id="rId15"/>
    <p:sldLayoutId id="2147483748" r:id="rId16"/>
    <p:sldLayoutId id="214748374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hyperlink" Target="http://www.google.com/url?sa=i&amp;rct=j&amp;q=&amp;esrc=s&amp;source=images&amp;cd=&amp;ved=0ahUKEwi4yr7AlvbWAhUY4mMKHVM3AvQQjRwIBw&amp;url=http://www.carlogos.org/Car-Logos/Peterbilt-logo.html&amp;psig=AOvVaw3neR_WvTQZ_eSR7GcChVNY&amp;ust=1508278793959874" TargetMode="External"/><Relationship Id="rId13" Type="http://schemas.openxmlformats.org/officeDocument/2006/relationships/hyperlink" Target="http://www.google.com/url?sa=i&amp;rct=j&amp;q=&amp;esrc=s&amp;source=images&amp;cd=&amp;cad=rja&amp;uact=8&amp;ved=0ahUKEwjUq4Ool_bWAhVE52MKHXJhDhoQjRwIBw&amp;url=http://logo-logos.com/kenworth-logo-894.html&amp;psig=AOvVaw1UDPOLKAV08xMpPwpFkPHb&amp;ust=1508279001878943" TargetMode="External"/><Relationship Id="rId1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image" Target="../media/image13.png"/><Relationship Id="rId16" Type="http://schemas.openxmlformats.org/officeDocument/2006/relationships/image" Target="../media/image21.png"/><Relationship Id="rId1" Type="http://schemas.openxmlformats.org/officeDocument/2006/relationships/slideLayout" Target="../slideLayouts/slideLayout11.xml"/><Relationship Id="rId6" Type="http://schemas.microsoft.com/office/2007/relationships/hdphoto" Target="../media/hdphoto3.wdp"/><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hyperlink" Target="https://www.google.com/url?sa=i&amp;rct=j&amp;q=&amp;esrc=s&amp;source=images&amp;cd=&amp;cad=rja&amp;uact=8&amp;ved=0ahUKEwjQmKr6-_XWAhUEzWMKHV-mC4IQjRwIBw&amp;url=https://www.kenworth.com/trucks&amp;psig=AOvVaw1PddQaFymZT0ITH0ZEIfNV&amp;ust=1508271044899319" TargetMode="External"/><Relationship Id="rId10" Type="http://schemas.openxmlformats.org/officeDocument/2006/relationships/hyperlink" Target="http://www.google.com/url?sa=i&amp;rct=j&amp;q=&amp;esrc=s&amp;source=images&amp;cd=&amp;cad=rja&amp;uact=8&amp;ved=0ahUKEwjP7pzB_PXWAhVW12MKHWwVCM8QjRwIBw&amp;url=http://www.peterbilt.com/contact/&amp;psig=AOvVaw212yyyGSmzrfyZL0VPKI38&amp;ust=1508271814265852" TargetMode="External"/><Relationship Id="rId4" Type="http://schemas.microsoft.com/office/2007/relationships/hdphoto" Target="../media/hdphoto2.wdp"/><Relationship Id="rId9" Type="http://schemas.openxmlformats.org/officeDocument/2006/relationships/image" Target="../media/image17.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jpe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85F7B2-5BD3-4666-A795-1F845AEEC4DF}"/>
              </a:ext>
            </a:extLst>
          </p:cNvPr>
          <p:cNvGrpSpPr/>
          <p:nvPr/>
        </p:nvGrpSpPr>
        <p:grpSpPr>
          <a:xfrm>
            <a:off x="0" y="539421"/>
            <a:ext cx="12192000" cy="99999"/>
            <a:chOff x="0" y="1654481"/>
            <a:chExt cx="12192000" cy="262287"/>
          </a:xfrm>
        </p:grpSpPr>
        <p:sp>
          <p:nvSpPr>
            <p:cNvPr id="5" name="Rectangle 4">
              <a:extLst>
                <a:ext uri="{FF2B5EF4-FFF2-40B4-BE49-F238E27FC236}">
                  <a16:creationId xmlns:a16="http://schemas.microsoft.com/office/drawing/2014/main" id="{BB85C47C-956A-4C2B-9D9A-5CD23CADF514}"/>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6" name="Rectangle 5">
              <a:extLst>
                <a:ext uri="{FF2B5EF4-FFF2-40B4-BE49-F238E27FC236}">
                  <a16:creationId xmlns:a16="http://schemas.microsoft.com/office/drawing/2014/main" id="{D64E969E-0CB7-4591-A0CD-0A13F0022102}"/>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7" name="Rectangle 6">
              <a:extLst>
                <a:ext uri="{FF2B5EF4-FFF2-40B4-BE49-F238E27FC236}">
                  <a16:creationId xmlns:a16="http://schemas.microsoft.com/office/drawing/2014/main" id="{9FF7E928-B1CE-4DD5-BD12-D23015192107}"/>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grpSp>
        <p:nvGrpSpPr>
          <p:cNvPr id="8" name="Group 7">
            <a:extLst>
              <a:ext uri="{FF2B5EF4-FFF2-40B4-BE49-F238E27FC236}">
                <a16:creationId xmlns:a16="http://schemas.microsoft.com/office/drawing/2014/main" id="{EE0A61D7-023F-41F4-A817-09D205F1AB67}"/>
              </a:ext>
            </a:extLst>
          </p:cNvPr>
          <p:cNvGrpSpPr/>
          <p:nvPr/>
        </p:nvGrpSpPr>
        <p:grpSpPr>
          <a:xfrm>
            <a:off x="0" y="2412238"/>
            <a:ext cx="12192000" cy="99999"/>
            <a:chOff x="0" y="1654481"/>
            <a:chExt cx="12192000" cy="262287"/>
          </a:xfrm>
        </p:grpSpPr>
        <p:sp>
          <p:nvSpPr>
            <p:cNvPr id="9" name="Rectangle 8">
              <a:extLst>
                <a:ext uri="{FF2B5EF4-FFF2-40B4-BE49-F238E27FC236}">
                  <a16:creationId xmlns:a16="http://schemas.microsoft.com/office/drawing/2014/main" id="{5B74E079-69E3-4AD2-B424-FDC503CDCAD7}"/>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10" name="Rectangle 9">
              <a:extLst>
                <a:ext uri="{FF2B5EF4-FFF2-40B4-BE49-F238E27FC236}">
                  <a16:creationId xmlns:a16="http://schemas.microsoft.com/office/drawing/2014/main" id="{7DF08855-A157-4683-8BD3-4BA716F4E308}"/>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11" name="Rectangle 10">
              <a:extLst>
                <a:ext uri="{FF2B5EF4-FFF2-40B4-BE49-F238E27FC236}">
                  <a16:creationId xmlns:a16="http://schemas.microsoft.com/office/drawing/2014/main" id="{54256439-A76E-4D41-8613-845800D82295}"/>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sp>
        <p:nvSpPr>
          <p:cNvPr id="12" name="Text Placeholder 13">
            <a:extLst>
              <a:ext uri="{FF2B5EF4-FFF2-40B4-BE49-F238E27FC236}">
                <a16:creationId xmlns:a16="http://schemas.microsoft.com/office/drawing/2014/main" id="{16AA018B-28BF-4A03-B3F6-E412D02B5ACC}"/>
              </a:ext>
            </a:extLst>
          </p:cNvPr>
          <p:cNvSpPr>
            <a:spLocks noGrp="1"/>
          </p:cNvSpPr>
          <p:nvPr>
            <p:ph type="body" sz="quarter" idx="10"/>
          </p:nvPr>
        </p:nvSpPr>
        <p:spPr>
          <a:xfrm>
            <a:off x="497240" y="3046310"/>
            <a:ext cx="11073766" cy="811212"/>
          </a:xfrm>
        </p:spPr>
        <p:txBody>
          <a:bodyPr/>
          <a:lstStyle/>
          <a:p>
            <a:r>
              <a:rPr lang="en-US" dirty="0"/>
              <a:t>PACCAR Parts</a:t>
            </a:r>
          </a:p>
        </p:txBody>
      </p:sp>
      <p:sp>
        <p:nvSpPr>
          <p:cNvPr id="13" name="Text Placeholder 14">
            <a:extLst>
              <a:ext uri="{FF2B5EF4-FFF2-40B4-BE49-F238E27FC236}">
                <a16:creationId xmlns:a16="http://schemas.microsoft.com/office/drawing/2014/main" id="{DC2D15BF-F4A7-46D5-B1B2-84F1913A31E1}"/>
              </a:ext>
            </a:extLst>
          </p:cNvPr>
          <p:cNvSpPr>
            <a:spLocks noGrp="1"/>
          </p:cNvSpPr>
          <p:nvPr>
            <p:ph type="body" sz="quarter" idx="11"/>
          </p:nvPr>
        </p:nvSpPr>
        <p:spPr>
          <a:xfrm>
            <a:off x="3186942" y="4327267"/>
            <a:ext cx="5694362" cy="1043537"/>
          </a:xfrm>
        </p:spPr>
        <p:txBody>
          <a:bodyPr/>
          <a:lstStyle/>
          <a:p>
            <a:r>
              <a:rPr lang="en-US" dirty="0"/>
              <a:t>Advanced Analytics</a:t>
            </a:r>
          </a:p>
        </p:txBody>
      </p:sp>
    </p:spTree>
    <p:extLst>
      <p:ext uri="{BB962C8B-B14F-4D97-AF65-F5344CB8AC3E}">
        <p14:creationId xmlns:p14="http://schemas.microsoft.com/office/powerpoint/2010/main" val="381918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Our Plan Followed?</a:t>
            </a:r>
          </a:p>
        </p:txBody>
      </p:sp>
      <p:graphicFrame>
        <p:nvGraphicFramePr>
          <p:cNvPr id="3" name="Chart 2">
            <a:extLst>
              <a:ext uri="{FF2B5EF4-FFF2-40B4-BE49-F238E27FC236}">
                <a16:creationId xmlns:a16="http://schemas.microsoft.com/office/drawing/2014/main" id="{1E2BDBE3-6A21-4AF9-8E1C-BA06AEE0B735}"/>
              </a:ext>
            </a:extLst>
          </p:cNvPr>
          <p:cNvGraphicFramePr/>
          <p:nvPr>
            <p:extLst>
              <p:ext uri="{D42A27DB-BD31-4B8C-83A1-F6EECF244321}">
                <p14:modId xmlns:p14="http://schemas.microsoft.com/office/powerpoint/2010/main" val="842336587"/>
              </p:ext>
            </p:extLst>
          </p:nvPr>
        </p:nvGraphicFramePr>
        <p:xfrm>
          <a:off x="228600" y="1012621"/>
          <a:ext cx="10668913" cy="46843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131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Impact?</a:t>
            </a:r>
          </a:p>
        </p:txBody>
      </p:sp>
      <p:pic>
        <p:nvPicPr>
          <p:cNvPr id="3" name="Picture 2">
            <a:extLst>
              <a:ext uri="{FF2B5EF4-FFF2-40B4-BE49-F238E27FC236}">
                <a16:creationId xmlns:a16="http://schemas.microsoft.com/office/drawing/2014/main" id="{8A09FCD7-40D6-4E16-B739-61A6D81B1F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467"/>
          <a:stretch/>
        </p:blipFill>
        <p:spPr>
          <a:xfrm>
            <a:off x="105701" y="1528865"/>
            <a:ext cx="5804907" cy="3524691"/>
          </a:xfrm>
          <a:prstGeom prst="rect">
            <a:avLst/>
          </a:prstGeom>
        </p:spPr>
      </p:pic>
      <p:pic>
        <p:nvPicPr>
          <p:cNvPr id="4" name="Picture 3">
            <a:extLst>
              <a:ext uri="{FF2B5EF4-FFF2-40B4-BE49-F238E27FC236}">
                <a16:creationId xmlns:a16="http://schemas.microsoft.com/office/drawing/2014/main" id="{5D2B3260-003D-4B07-BB49-7D694B4B94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86"/>
          <a:stretch/>
        </p:blipFill>
        <p:spPr>
          <a:xfrm>
            <a:off x="6044178" y="1528865"/>
            <a:ext cx="5972139" cy="3524691"/>
          </a:xfrm>
          <a:prstGeom prst="rect">
            <a:avLst/>
          </a:prstGeom>
        </p:spPr>
      </p:pic>
      <p:sp>
        <p:nvSpPr>
          <p:cNvPr id="5" name="Oval 4">
            <a:extLst>
              <a:ext uri="{FF2B5EF4-FFF2-40B4-BE49-F238E27FC236}">
                <a16:creationId xmlns:a16="http://schemas.microsoft.com/office/drawing/2014/main" id="{0D08CCCC-A136-4B6C-8DFA-2EBD28081141}"/>
              </a:ext>
            </a:extLst>
          </p:cNvPr>
          <p:cNvSpPr/>
          <p:nvPr/>
        </p:nvSpPr>
        <p:spPr>
          <a:xfrm>
            <a:off x="3294928" y="3429000"/>
            <a:ext cx="602115" cy="614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4928DA-6533-4D42-80F7-2D7735D93E24}"/>
              </a:ext>
            </a:extLst>
          </p:cNvPr>
          <p:cNvSpPr/>
          <p:nvPr/>
        </p:nvSpPr>
        <p:spPr>
          <a:xfrm>
            <a:off x="9722985" y="3443610"/>
            <a:ext cx="602115" cy="614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03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Problem Statement</a:t>
            </a:r>
          </a:p>
        </p:txBody>
      </p:sp>
      <p:sp>
        <p:nvSpPr>
          <p:cNvPr id="3" name="TextBox 2"/>
          <p:cNvSpPr txBox="1"/>
          <p:nvPr/>
        </p:nvSpPr>
        <p:spPr>
          <a:xfrm>
            <a:off x="813724" y="1443841"/>
            <a:ext cx="10068910" cy="3970318"/>
          </a:xfrm>
          <a:prstGeom prst="rect">
            <a:avLst/>
          </a:prstGeom>
          <a:noFill/>
        </p:spPr>
        <p:txBody>
          <a:bodyPr wrap="square" rtlCol="0">
            <a:spAutoFit/>
          </a:bodyPr>
          <a:lstStyle/>
          <a:p>
            <a:r>
              <a:rPr lang="en-US" sz="3600" dirty="0">
                <a:solidFill>
                  <a:schemeClr val="bg1"/>
                </a:solidFill>
                <a:effectLst>
                  <a:outerShdw blurRad="38100" dist="38100" dir="2700000" algn="tl">
                    <a:srgbClr val="000000">
                      <a:alpha val="43137"/>
                    </a:srgbClr>
                  </a:outerShdw>
                </a:effectLst>
                <a:latin typeface="Franklin Gothic Medium" panose="020B0603020102020204" pitchFamily="34" charset="0"/>
              </a:rPr>
              <a:t>To reduce future regional hits, and the time needed to review inventory replenishment suggestions, PACCAR Parts would like a method to identify suggestions that have a </a:t>
            </a:r>
            <a:r>
              <a:rPr lang="en-US" sz="3600" u="sng" dirty="0">
                <a:solidFill>
                  <a:schemeClr val="bg1"/>
                </a:solidFill>
                <a:effectLst>
                  <a:outerShdw blurRad="38100" dist="38100" dir="2700000" algn="tl">
                    <a:srgbClr val="000000">
                      <a:alpha val="43137"/>
                    </a:srgbClr>
                  </a:outerShdw>
                </a:effectLst>
                <a:latin typeface="Franklin Gothic Medium" panose="020B0603020102020204" pitchFamily="34" charset="0"/>
              </a:rPr>
              <a:t>“high risk” </a:t>
            </a:r>
            <a:r>
              <a:rPr lang="en-US" sz="3600" dirty="0">
                <a:solidFill>
                  <a:schemeClr val="bg1"/>
                </a:solidFill>
                <a:effectLst>
                  <a:outerShdw blurRad="38100" dist="38100" dir="2700000" algn="tl">
                    <a:srgbClr val="000000">
                      <a:alpha val="43137"/>
                    </a:srgbClr>
                  </a:outerShdw>
                </a:effectLst>
                <a:latin typeface="Franklin Gothic Medium" panose="020B0603020102020204" pitchFamily="34" charset="0"/>
              </a:rPr>
              <a:t>of taking a future hit. These identified </a:t>
            </a:r>
            <a:r>
              <a:rPr lang="en-US" sz="3600" u="sng" dirty="0">
                <a:solidFill>
                  <a:schemeClr val="bg1"/>
                </a:solidFill>
                <a:effectLst>
                  <a:outerShdw blurRad="38100" dist="38100" dir="2700000" algn="tl">
                    <a:srgbClr val="000000">
                      <a:alpha val="43137"/>
                    </a:srgbClr>
                  </a:outerShdw>
                </a:effectLst>
                <a:latin typeface="Franklin Gothic Medium" panose="020B0603020102020204" pitchFamily="34" charset="0"/>
              </a:rPr>
              <a:t>“high risk”</a:t>
            </a:r>
            <a:r>
              <a:rPr lang="en-US" sz="3600" dirty="0">
                <a:solidFill>
                  <a:schemeClr val="bg1"/>
                </a:solidFill>
                <a:effectLst>
                  <a:outerShdw blurRad="38100" dist="38100" dir="2700000" algn="tl">
                    <a:srgbClr val="000000">
                      <a:alpha val="43137"/>
                    </a:srgbClr>
                  </a:outerShdw>
                </a:effectLst>
                <a:latin typeface="Franklin Gothic Medium" panose="020B0603020102020204" pitchFamily="34" charset="0"/>
              </a:rPr>
              <a:t> suggestions should then be automatically ordered to avoid the risk of taking any future regional hits.</a:t>
            </a:r>
          </a:p>
        </p:txBody>
      </p:sp>
    </p:spTree>
    <p:extLst>
      <p:ext uri="{BB962C8B-B14F-4D97-AF65-F5344CB8AC3E}">
        <p14:creationId xmlns:p14="http://schemas.microsoft.com/office/powerpoint/2010/main" val="427666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Baseline</a:t>
            </a:r>
          </a:p>
        </p:txBody>
      </p:sp>
      <p:pic>
        <p:nvPicPr>
          <p:cNvPr id="3" name="Picture 2"/>
          <p:cNvPicPr>
            <a:picLocks noChangeAspect="1"/>
          </p:cNvPicPr>
          <p:nvPr/>
        </p:nvPicPr>
        <p:blipFill rotWithShape="1">
          <a:blip r:embed="rId2"/>
          <a:srcRect t="6685"/>
          <a:stretch/>
        </p:blipFill>
        <p:spPr>
          <a:xfrm>
            <a:off x="321426" y="1459242"/>
            <a:ext cx="7165895" cy="4033678"/>
          </a:xfrm>
          <a:prstGeom prst="rect">
            <a:avLst/>
          </a:prstGeom>
        </p:spPr>
      </p:pic>
      <p:sp>
        <p:nvSpPr>
          <p:cNvPr id="4" name="TextBox 3"/>
          <p:cNvSpPr txBox="1"/>
          <p:nvPr/>
        </p:nvSpPr>
        <p:spPr>
          <a:xfrm>
            <a:off x="7601243" y="1449303"/>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67%</a:t>
            </a:r>
          </a:p>
        </p:txBody>
      </p:sp>
      <p:sp>
        <p:nvSpPr>
          <p:cNvPr id="5" name="TextBox 4"/>
          <p:cNvSpPr txBox="1"/>
          <p:nvPr/>
        </p:nvSpPr>
        <p:spPr>
          <a:xfrm>
            <a:off x="9508119" y="1618976"/>
            <a:ext cx="2362455"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a:t>
            </a:r>
            <a:b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br>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and “Low Risk” Predictions</a:t>
            </a:r>
          </a:p>
        </p:txBody>
      </p:sp>
      <p:sp>
        <p:nvSpPr>
          <p:cNvPr id="6" name="Rectangle 5"/>
          <p:cNvSpPr/>
          <p:nvPr/>
        </p:nvSpPr>
        <p:spPr>
          <a:xfrm>
            <a:off x="9451074" y="1543353"/>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01243" y="3106307"/>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51%</a:t>
            </a:r>
          </a:p>
        </p:txBody>
      </p:sp>
      <p:sp>
        <p:nvSpPr>
          <p:cNvPr id="8" name="TextBox 7"/>
          <p:cNvSpPr txBox="1"/>
          <p:nvPr/>
        </p:nvSpPr>
        <p:spPr>
          <a:xfrm>
            <a:off x="9508120" y="3275980"/>
            <a:ext cx="1820218"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Precision</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Predictions</a:t>
            </a:r>
          </a:p>
        </p:txBody>
      </p:sp>
      <p:sp>
        <p:nvSpPr>
          <p:cNvPr id="9" name="Rectangle 8"/>
          <p:cNvSpPr/>
          <p:nvPr/>
        </p:nvSpPr>
        <p:spPr>
          <a:xfrm>
            <a:off x="9451074" y="3200357"/>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35193" y="4389211"/>
            <a:ext cx="3092333"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 Numbers gathered from test dataset</a:t>
            </a:r>
          </a:p>
        </p:txBody>
      </p:sp>
      <p:cxnSp>
        <p:nvCxnSpPr>
          <p:cNvPr id="11" name="Straight Connector 10"/>
          <p:cNvCxnSpPr/>
          <p:nvPr/>
        </p:nvCxnSpPr>
        <p:spPr>
          <a:xfrm>
            <a:off x="5345083" y="4879662"/>
            <a:ext cx="640080" cy="0"/>
          </a:xfrm>
          <a:prstGeom prst="line">
            <a:avLst/>
          </a:prstGeom>
          <a:ln w="12700">
            <a:solidFill>
              <a:srgbClr val="F29F4C"/>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85163" y="4694996"/>
            <a:ext cx="2252749" cy="338554"/>
          </a:xfrm>
          <a:prstGeom prst="rect">
            <a:avLst/>
          </a:prstGeom>
          <a:noFill/>
        </p:spPr>
        <p:txBody>
          <a:bodyPr wrap="square" rtlCol="0">
            <a:spAutoFit/>
          </a:bodyPr>
          <a:lstStyle/>
          <a:p>
            <a:r>
              <a:rPr lang="en-US" sz="1600" dirty="0">
                <a:latin typeface="Franklin Gothic Medium" panose="020B0603020102020204" pitchFamily="34" charset="0"/>
              </a:rPr>
              <a:t>Safety Stock</a:t>
            </a:r>
          </a:p>
        </p:txBody>
      </p:sp>
    </p:spTree>
    <p:extLst>
      <p:ext uri="{BB962C8B-B14F-4D97-AF65-F5344CB8AC3E}">
        <p14:creationId xmlns:p14="http://schemas.microsoft.com/office/powerpoint/2010/main" val="63820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Final Model</a:t>
            </a:r>
          </a:p>
        </p:txBody>
      </p:sp>
      <p:sp>
        <p:nvSpPr>
          <p:cNvPr id="3" name="TextBox 2"/>
          <p:cNvSpPr txBox="1"/>
          <p:nvPr/>
        </p:nvSpPr>
        <p:spPr>
          <a:xfrm>
            <a:off x="662350" y="2119744"/>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67%</a:t>
            </a:r>
          </a:p>
        </p:txBody>
      </p:sp>
      <p:sp>
        <p:nvSpPr>
          <p:cNvPr id="4" name="TextBox 3"/>
          <p:cNvSpPr txBox="1"/>
          <p:nvPr/>
        </p:nvSpPr>
        <p:spPr>
          <a:xfrm>
            <a:off x="2569226" y="2289417"/>
            <a:ext cx="2362455"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a:t>
            </a:r>
            <a:b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br>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and “Low Risk” Predictions</a:t>
            </a:r>
          </a:p>
        </p:txBody>
      </p:sp>
      <p:sp>
        <p:nvSpPr>
          <p:cNvPr id="5" name="Rectangle 4"/>
          <p:cNvSpPr/>
          <p:nvPr/>
        </p:nvSpPr>
        <p:spPr>
          <a:xfrm>
            <a:off x="2512181" y="2213794"/>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662350" y="3776748"/>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51%</a:t>
            </a:r>
          </a:p>
        </p:txBody>
      </p:sp>
      <p:sp>
        <p:nvSpPr>
          <p:cNvPr id="7" name="TextBox 6"/>
          <p:cNvSpPr txBox="1"/>
          <p:nvPr/>
        </p:nvSpPr>
        <p:spPr>
          <a:xfrm>
            <a:off x="2569227" y="3946421"/>
            <a:ext cx="1820218"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Precision</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Predictions</a:t>
            </a:r>
          </a:p>
        </p:txBody>
      </p:sp>
      <p:sp>
        <p:nvSpPr>
          <p:cNvPr id="8" name="Rectangle 7"/>
          <p:cNvSpPr/>
          <p:nvPr/>
        </p:nvSpPr>
        <p:spPr>
          <a:xfrm>
            <a:off x="2512181" y="3870798"/>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662350" y="1520438"/>
            <a:ext cx="3876015" cy="646331"/>
          </a:xfrm>
          <a:prstGeom prst="rect">
            <a:avLst/>
          </a:prstGeom>
          <a:noFill/>
        </p:spPr>
        <p:txBody>
          <a:bodyPr wrap="square" rtlCol="0">
            <a:spAutoFit/>
          </a:bodyPr>
          <a:lstStyle/>
          <a:p>
            <a:r>
              <a:rPr lang="en-US" sz="3600" dirty="0">
                <a:solidFill>
                  <a:schemeClr val="bg1"/>
                </a:solidFill>
                <a:effectLst>
                  <a:outerShdw blurRad="38100" dist="38100" dir="2700000" algn="tl">
                    <a:srgbClr val="000000">
                      <a:alpha val="43137"/>
                    </a:srgbClr>
                  </a:outerShdw>
                </a:effectLst>
                <a:latin typeface="Franklin Gothic Medium" panose="020B0603020102020204" pitchFamily="34" charset="0"/>
              </a:rPr>
              <a:t>Baseline</a:t>
            </a:r>
          </a:p>
        </p:txBody>
      </p:sp>
      <p:sp>
        <p:nvSpPr>
          <p:cNvPr id="10" name="TextBox 9"/>
          <p:cNvSpPr txBox="1"/>
          <p:nvPr/>
        </p:nvSpPr>
        <p:spPr>
          <a:xfrm>
            <a:off x="5943703" y="2119744"/>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80%</a:t>
            </a:r>
          </a:p>
        </p:txBody>
      </p:sp>
      <p:sp>
        <p:nvSpPr>
          <p:cNvPr id="11" name="TextBox 10"/>
          <p:cNvSpPr txBox="1"/>
          <p:nvPr/>
        </p:nvSpPr>
        <p:spPr>
          <a:xfrm>
            <a:off x="7850579" y="2289417"/>
            <a:ext cx="2362455"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a:t>
            </a:r>
            <a:b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br>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and “Low Risk” Predictions</a:t>
            </a:r>
          </a:p>
        </p:txBody>
      </p:sp>
      <p:sp>
        <p:nvSpPr>
          <p:cNvPr id="12" name="Rectangle 11"/>
          <p:cNvSpPr/>
          <p:nvPr/>
        </p:nvSpPr>
        <p:spPr>
          <a:xfrm>
            <a:off x="7793534" y="2213794"/>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sp>
        <p:nvSpPr>
          <p:cNvPr id="13" name="TextBox 12"/>
          <p:cNvSpPr txBox="1"/>
          <p:nvPr/>
        </p:nvSpPr>
        <p:spPr>
          <a:xfrm>
            <a:off x="5943703" y="3776748"/>
            <a:ext cx="1881554"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Franklin Gothic Medium" panose="020B0603020102020204" pitchFamily="34" charset="0"/>
              </a:rPr>
              <a:t>75%</a:t>
            </a:r>
          </a:p>
        </p:txBody>
      </p:sp>
      <p:sp>
        <p:nvSpPr>
          <p:cNvPr id="14" name="TextBox 13"/>
          <p:cNvSpPr txBox="1"/>
          <p:nvPr/>
        </p:nvSpPr>
        <p:spPr>
          <a:xfrm>
            <a:off x="7850580" y="3946421"/>
            <a:ext cx="1820218" cy="830997"/>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Franklin Gothic Medium" panose="020B0603020102020204" pitchFamily="34" charset="0"/>
              </a:rPr>
              <a:t>Precision</a:t>
            </a:r>
          </a:p>
          <a:p>
            <a:r>
              <a:rPr lang="en-US" sz="1200" dirty="0">
                <a:solidFill>
                  <a:schemeClr val="bg1"/>
                </a:solidFill>
                <a:effectLst>
                  <a:outerShdw blurRad="38100" dist="38100" dir="2700000" algn="tl">
                    <a:srgbClr val="000000">
                      <a:alpha val="43137"/>
                    </a:srgbClr>
                  </a:outerShdw>
                </a:effectLst>
                <a:latin typeface="Franklin Gothic Medium" panose="020B0603020102020204" pitchFamily="34" charset="0"/>
              </a:rPr>
              <a:t>Accuracy of “High Risk” Predictions</a:t>
            </a:r>
          </a:p>
        </p:txBody>
      </p:sp>
      <p:sp>
        <p:nvSpPr>
          <p:cNvPr id="15" name="Rectangle 14"/>
          <p:cNvSpPr/>
          <p:nvPr/>
        </p:nvSpPr>
        <p:spPr>
          <a:xfrm>
            <a:off x="7793534" y="3870798"/>
            <a:ext cx="27432" cy="1005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sp>
        <p:nvSpPr>
          <p:cNvPr id="16" name="TextBox 15"/>
          <p:cNvSpPr txBox="1"/>
          <p:nvPr/>
        </p:nvSpPr>
        <p:spPr>
          <a:xfrm>
            <a:off x="5943703" y="1520438"/>
            <a:ext cx="3876015" cy="646331"/>
          </a:xfrm>
          <a:prstGeom prst="rect">
            <a:avLst/>
          </a:prstGeom>
          <a:noFill/>
        </p:spPr>
        <p:txBody>
          <a:bodyPr wrap="square" rtlCol="0">
            <a:spAutoFit/>
          </a:bodyPr>
          <a:lstStyle/>
          <a:p>
            <a:r>
              <a:rPr lang="en-US" sz="3600" dirty="0">
                <a:solidFill>
                  <a:schemeClr val="bg1"/>
                </a:solidFill>
                <a:effectLst>
                  <a:outerShdw blurRad="38100" dist="38100" dir="2700000" algn="tl">
                    <a:srgbClr val="000000">
                      <a:alpha val="43137"/>
                    </a:srgbClr>
                  </a:outerShdw>
                </a:effectLst>
                <a:latin typeface="Franklin Gothic Medium" panose="020B0603020102020204" pitchFamily="34" charset="0"/>
              </a:rPr>
              <a:t>Final Model</a:t>
            </a:r>
          </a:p>
        </p:txBody>
      </p:sp>
      <p:sp>
        <p:nvSpPr>
          <p:cNvPr id="17" name="TextBox 16"/>
          <p:cNvSpPr txBox="1"/>
          <p:nvPr/>
        </p:nvSpPr>
        <p:spPr>
          <a:xfrm>
            <a:off x="6028821" y="4639696"/>
            <a:ext cx="987584" cy="369332"/>
          </a:xfrm>
          <a:prstGeom prst="rect">
            <a:avLst/>
          </a:prstGeom>
          <a:noFill/>
        </p:spPr>
        <p:txBody>
          <a:bodyPr wrap="square" rtlCol="0">
            <a:spAutoFit/>
          </a:bodyPr>
          <a:lstStyle/>
          <a:p>
            <a:pPr algn="ctr"/>
            <a:r>
              <a:rPr lang="en-US" dirty="0">
                <a:solidFill>
                  <a:schemeClr val="accent6"/>
                </a:solidFill>
                <a:effectLst>
                  <a:outerShdw blurRad="38100" dist="38100" dir="2700000" algn="tl">
                    <a:srgbClr val="000000">
                      <a:alpha val="43137"/>
                    </a:srgbClr>
                  </a:outerShdw>
                </a:effectLst>
                <a:latin typeface="Franklin Gothic Medium" panose="020B0603020102020204" pitchFamily="34" charset="0"/>
              </a:rPr>
              <a:t>▲</a:t>
            </a:r>
            <a:r>
              <a:rPr lang="en-US" dirty="0">
                <a:solidFill>
                  <a:schemeClr val="bg1"/>
                </a:solidFill>
                <a:effectLst>
                  <a:outerShdw blurRad="38100" dist="38100" dir="2700000" algn="tl">
                    <a:srgbClr val="000000">
                      <a:alpha val="43137"/>
                    </a:srgbClr>
                  </a:outerShdw>
                </a:effectLst>
                <a:latin typeface="Franklin Gothic Medium" panose="020B0603020102020204" pitchFamily="34" charset="0"/>
              </a:rPr>
              <a:t>24%</a:t>
            </a:r>
          </a:p>
        </p:txBody>
      </p:sp>
      <p:sp>
        <p:nvSpPr>
          <p:cNvPr id="18" name="TextBox 17"/>
          <p:cNvSpPr txBox="1"/>
          <p:nvPr/>
        </p:nvSpPr>
        <p:spPr>
          <a:xfrm>
            <a:off x="6028821" y="2973185"/>
            <a:ext cx="987584" cy="369332"/>
          </a:xfrm>
          <a:prstGeom prst="rect">
            <a:avLst/>
          </a:prstGeom>
          <a:noFill/>
        </p:spPr>
        <p:txBody>
          <a:bodyPr wrap="square" rtlCol="0">
            <a:spAutoFit/>
          </a:bodyPr>
          <a:lstStyle/>
          <a:p>
            <a:pPr algn="ctr"/>
            <a:r>
              <a:rPr lang="en-US" dirty="0">
                <a:solidFill>
                  <a:schemeClr val="accent6"/>
                </a:solidFill>
                <a:effectLst>
                  <a:outerShdw blurRad="38100" dist="38100" dir="2700000" algn="tl">
                    <a:srgbClr val="000000">
                      <a:alpha val="43137"/>
                    </a:srgbClr>
                  </a:outerShdw>
                </a:effectLst>
                <a:latin typeface="Franklin Gothic Medium" panose="020B0603020102020204" pitchFamily="34" charset="0"/>
              </a:rPr>
              <a:t>▲</a:t>
            </a:r>
            <a:r>
              <a:rPr lang="en-US" dirty="0">
                <a:solidFill>
                  <a:schemeClr val="bg1"/>
                </a:solidFill>
                <a:effectLst>
                  <a:outerShdw blurRad="38100" dist="38100" dir="2700000" algn="tl">
                    <a:srgbClr val="000000">
                      <a:alpha val="43137"/>
                    </a:srgbClr>
                  </a:outerShdw>
                </a:effectLst>
                <a:latin typeface="Franklin Gothic Medium" panose="020B0603020102020204" pitchFamily="34" charset="0"/>
              </a:rPr>
              <a:t>13%</a:t>
            </a:r>
          </a:p>
        </p:txBody>
      </p:sp>
    </p:spTree>
    <p:extLst>
      <p:ext uri="{BB962C8B-B14F-4D97-AF65-F5344CB8AC3E}">
        <p14:creationId xmlns:p14="http://schemas.microsoft.com/office/powerpoint/2010/main" val="243766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Goals</a:t>
            </a:r>
          </a:p>
        </p:txBody>
      </p:sp>
      <p:sp>
        <p:nvSpPr>
          <p:cNvPr id="4" name="Title 1"/>
          <p:cNvSpPr txBox="1">
            <a:spLocks/>
          </p:cNvSpPr>
          <p:nvPr/>
        </p:nvSpPr>
        <p:spPr>
          <a:xfrm>
            <a:off x="228600" y="1331867"/>
            <a:ext cx="8522358" cy="591831"/>
          </a:xfrm>
          <a:prstGeom prst="rect">
            <a:avLst/>
          </a:prstGeom>
        </p:spPr>
        <p:txBody>
          <a:bodyPr/>
          <a:lstStyle>
            <a:lvl1pPr algn="l" defTabSz="914400" rtl="0" eaLnBrk="1" latinLnBrk="0" hangingPunct="1">
              <a:lnSpc>
                <a:spcPct val="90000"/>
              </a:lnSpc>
              <a:spcBef>
                <a:spcPct val="0"/>
              </a:spcBef>
              <a:buNone/>
              <a:defRPr sz="3600" kern="1200">
                <a:solidFill>
                  <a:schemeClr val="bg1"/>
                </a:solidFill>
                <a:effectLst>
                  <a:outerShdw blurRad="38100" dist="38100" dir="2700000" algn="tl">
                    <a:srgbClr val="000000">
                      <a:alpha val="43137"/>
                    </a:srgbClr>
                  </a:outerShdw>
                </a:effectLst>
                <a:latin typeface="Franklin Gothic Demi" panose="020B0703020102020204" pitchFamily="34" charset="0"/>
                <a:ea typeface="+mj-ea"/>
                <a:cs typeface="+mj-cs"/>
              </a:defRPr>
            </a:lvl1pPr>
          </a:lstStyle>
          <a:p>
            <a:r>
              <a:rPr lang="en-US" sz="2400" u="sng" dirty="0"/>
              <a:t>Improve the Classification Model</a:t>
            </a:r>
          </a:p>
        </p:txBody>
      </p:sp>
      <p:sp>
        <p:nvSpPr>
          <p:cNvPr id="6" name="TextBox 5"/>
          <p:cNvSpPr txBox="1"/>
          <p:nvPr/>
        </p:nvSpPr>
        <p:spPr>
          <a:xfrm>
            <a:off x="228600" y="2004647"/>
            <a:ext cx="9140483"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Top Question?</a:t>
            </a:r>
          </a:p>
          <a:p>
            <a:pPr marL="742950" lvl="1"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Is our model in production today performing the best it possibly can?</a:t>
            </a:r>
          </a:p>
          <a:p>
            <a:pPr marL="285750"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Can you?</a:t>
            </a:r>
          </a:p>
          <a:p>
            <a:pPr marL="742950" lvl="1"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Improve the model accuracy? (&gt;80%)</a:t>
            </a:r>
          </a:p>
          <a:p>
            <a:pPr marL="742950" lvl="1"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Improve the model precision? (&gt;75%)</a:t>
            </a:r>
          </a:p>
          <a:p>
            <a:pPr marL="285750" indent="-28575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rPr>
              <a:t>Send Brett.Durfee@paccar.com Training Accuracy and Precision questions by EOD 5/30</a:t>
            </a:r>
          </a:p>
          <a:p>
            <a:pPr marL="742950" lvl="1"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3515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Deliverables for Next Week</a:t>
            </a:r>
          </a:p>
        </p:txBody>
      </p:sp>
      <p:sp>
        <p:nvSpPr>
          <p:cNvPr id="3" name="TextBox 2"/>
          <p:cNvSpPr txBox="1"/>
          <p:nvPr/>
        </p:nvSpPr>
        <p:spPr>
          <a:xfrm>
            <a:off x="228600" y="844063"/>
            <a:ext cx="119634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Introduce the problem</a:t>
            </a:r>
          </a:p>
          <a:p>
            <a:pPr marL="285750"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Present at least 1 key insight from your data analysis</a:t>
            </a:r>
          </a:p>
          <a:p>
            <a:pPr marL="285750"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Introduce your data model</a:t>
            </a:r>
          </a:p>
          <a:p>
            <a:pPr marL="742950" lvl="1"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Remember that you’re speaking to the business and not other data scientists</a:t>
            </a:r>
          </a:p>
          <a:p>
            <a:pPr marL="1200150" lvl="2"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Think about what’s important for them to hear</a:t>
            </a:r>
          </a:p>
          <a:p>
            <a:pPr marL="1200150" lvl="2"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What variables are the most important?</a:t>
            </a:r>
          </a:p>
          <a:p>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Present your holdout scores</a:t>
            </a:r>
          </a:p>
          <a:p>
            <a:pPr marL="742950" lvl="1"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Why did your model improve? Or why did your model not beat the baseline?</a:t>
            </a:r>
          </a:p>
          <a:p>
            <a:pPr marL="742950" lvl="1"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What situations was your model not great at predicting? i.e. Analyze your errors!</a:t>
            </a:r>
          </a:p>
          <a:p>
            <a:pPr marL="285750"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Do you recommend keeping the model in production? Or update our model to what you’ve developed?</a:t>
            </a:r>
          </a:p>
          <a:p>
            <a:pPr marL="285750"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What are your recommendations on future development to improve this model?</a:t>
            </a:r>
          </a:p>
          <a:p>
            <a:pPr marL="285750"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&lt; 10 Minutes</a:t>
            </a:r>
          </a:p>
          <a:p>
            <a:pPr marL="742950" lvl="1"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959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Data Analysis Questions</a:t>
            </a:r>
          </a:p>
        </p:txBody>
      </p:sp>
      <p:sp>
        <p:nvSpPr>
          <p:cNvPr id="7" name="Title 1"/>
          <p:cNvSpPr txBox="1">
            <a:spLocks/>
          </p:cNvSpPr>
          <p:nvPr/>
        </p:nvSpPr>
        <p:spPr>
          <a:xfrm>
            <a:off x="228599" y="1331867"/>
            <a:ext cx="11963401" cy="4281142"/>
          </a:xfrm>
          <a:prstGeom prst="rect">
            <a:avLst/>
          </a:prstGeom>
        </p:spPr>
        <p:txBody>
          <a:bodyPr/>
          <a:lstStyle>
            <a:lvl1pPr algn="l" defTabSz="914400" rtl="0" eaLnBrk="1" latinLnBrk="0" hangingPunct="1">
              <a:lnSpc>
                <a:spcPct val="90000"/>
              </a:lnSpc>
              <a:spcBef>
                <a:spcPct val="0"/>
              </a:spcBef>
              <a:buNone/>
              <a:defRPr sz="3600" kern="1200">
                <a:solidFill>
                  <a:schemeClr val="bg1"/>
                </a:solidFill>
                <a:effectLst>
                  <a:outerShdw blurRad="38100" dist="38100" dir="2700000" algn="tl">
                    <a:srgbClr val="000000">
                      <a:alpha val="43137"/>
                    </a:srgbClr>
                  </a:outerShdw>
                </a:effectLst>
                <a:latin typeface="Franklin Gothic Demi" panose="020B0703020102020204" pitchFamily="34" charset="0"/>
                <a:ea typeface="+mj-ea"/>
                <a:cs typeface="+mj-cs"/>
              </a:defRPr>
            </a:lvl1pPr>
          </a:lstStyle>
          <a:p>
            <a:r>
              <a:rPr lang="en-US" sz="2800" dirty="0"/>
              <a:t>What patterns are leading to regional hits?</a:t>
            </a:r>
          </a:p>
          <a:p>
            <a:endParaRPr lang="en-US" sz="2800" dirty="0"/>
          </a:p>
          <a:p>
            <a:r>
              <a:rPr lang="en-US" sz="2800" dirty="0"/>
              <a:t>What patterns are leading to regional hits when our days on hand is higher than our safety stock days?</a:t>
            </a:r>
          </a:p>
          <a:p>
            <a:endParaRPr lang="en-US" sz="2800" dirty="0"/>
          </a:p>
          <a:p>
            <a:r>
              <a:rPr lang="en-US" sz="2800" dirty="0"/>
              <a:t>Are certain product lines more at risk than others?</a:t>
            </a:r>
          </a:p>
          <a:p>
            <a:endParaRPr lang="en-US" sz="2800" dirty="0"/>
          </a:p>
          <a:p>
            <a:r>
              <a:rPr lang="en-US" sz="2800" dirty="0"/>
              <a:t>How much of our regional hits are due to lead time issues?</a:t>
            </a:r>
          </a:p>
          <a:p>
            <a:endParaRPr lang="en-US" sz="2800" dirty="0"/>
          </a:p>
          <a:p>
            <a:r>
              <a:rPr lang="en-US" sz="2800" dirty="0"/>
              <a:t>What impacts regional hits more? Poor forecasting or bad lead times?</a:t>
            </a:r>
          </a:p>
          <a:p>
            <a:endParaRPr lang="en-US" sz="2800" dirty="0"/>
          </a:p>
          <a:p>
            <a:r>
              <a:rPr lang="en-US" sz="2800" dirty="0"/>
              <a:t>How does future risk of hits differ between low vs high demand parts?</a:t>
            </a:r>
          </a:p>
        </p:txBody>
      </p:sp>
    </p:spTree>
    <p:extLst>
      <p:ext uri="{BB962C8B-B14F-4D97-AF65-F5344CB8AC3E}">
        <p14:creationId xmlns:p14="http://schemas.microsoft.com/office/powerpoint/2010/main" val="153442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4CA26-616E-B2FA-5D8A-857F5E80B91D}"/>
              </a:ext>
            </a:extLst>
          </p:cNvPr>
          <p:cNvSpPr>
            <a:spLocks noGrp="1"/>
          </p:cNvSpPr>
          <p:nvPr>
            <p:ph type="title"/>
          </p:nvPr>
        </p:nvSpPr>
        <p:spPr/>
        <p:txBody>
          <a:bodyPr/>
          <a:lstStyle/>
          <a:p>
            <a:r>
              <a:rPr lang="en-US" dirty="0"/>
              <a:t>Data Introduction</a:t>
            </a:r>
          </a:p>
        </p:txBody>
      </p:sp>
      <p:sp>
        <p:nvSpPr>
          <p:cNvPr id="5" name="Text Placeholder 4">
            <a:extLst>
              <a:ext uri="{FF2B5EF4-FFF2-40B4-BE49-F238E27FC236}">
                <a16:creationId xmlns:a16="http://schemas.microsoft.com/office/drawing/2014/main" id="{7A7BCE22-6F5C-6D1B-7C28-895F71779B93}"/>
              </a:ext>
            </a:extLst>
          </p:cNvPr>
          <p:cNvSpPr>
            <a:spLocks noGrp="1"/>
          </p:cNvSpPr>
          <p:nvPr>
            <p:ph type="body" sz="quarter" idx="14"/>
          </p:nvPr>
        </p:nvSpPr>
        <p:spPr/>
        <p:txBody>
          <a:bodyPr/>
          <a:lstStyle/>
          <a:p>
            <a:r>
              <a:rPr lang="en-US" dirty="0"/>
              <a:t>Labeling Features</a:t>
            </a:r>
          </a:p>
        </p:txBody>
      </p:sp>
      <p:sp>
        <p:nvSpPr>
          <p:cNvPr id="6" name="Text Placeholder 5">
            <a:extLst>
              <a:ext uri="{FF2B5EF4-FFF2-40B4-BE49-F238E27FC236}">
                <a16:creationId xmlns:a16="http://schemas.microsoft.com/office/drawing/2014/main" id="{EFD67AB5-11AF-4F05-B3D8-0F4B8018B975}"/>
              </a:ext>
            </a:extLst>
          </p:cNvPr>
          <p:cNvSpPr>
            <a:spLocks noGrp="1"/>
          </p:cNvSpPr>
          <p:nvPr>
            <p:ph type="body" sz="quarter" idx="19"/>
          </p:nvPr>
        </p:nvSpPr>
        <p:spPr/>
        <p:txBody>
          <a:bodyPr/>
          <a:lstStyle/>
          <a:p>
            <a:r>
              <a:rPr lang="en-US" sz="2000" dirty="0"/>
              <a:t>Data Collected Daily – Time series</a:t>
            </a:r>
          </a:p>
          <a:p>
            <a:r>
              <a:rPr lang="en-US" sz="2000" dirty="0"/>
              <a:t>Item, PDC, Vender</a:t>
            </a:r>
          </a:p>
          <a:p>
            <a:endParaRPr lang="en-US" sz="2000" dirty="0"/>
          </a:p>
        </p:txBody>
      </p:sp>
      <p:sp>
        <p:nvSpPr>
          <p:cNvPr id="7" name="Text Placeholder 6">
            <a:extLst>
              <a:ext uri="{FF2B5EF4-FFF2-40B4-BE49-F238E27FC236}">
                <a16:creationId xmlns:a16="http://schemas.microsoft.com/office/drawing/2014/main" id="{D8F68E1A-69E7-2EFA-F123-8A7DD0740259}"/>
              </a:ext>
            </a:extLst>
          </p:cNvPr>
          <p:cNvSpPr>
            <a:spLocks noGrp="1"/>
          </p:cNvSpPr>
          <p:nvPr>
            <p:ph type="body" sz="quarter" idx="20"/>
          </p:nvPr>
        </p:nvSpPr>
        <p:spPr/>
        <p:txBody>
          <a:bodyPr/>
          <a:lstStyle/>
          <a:p>
            <a:r>
              <a:rPr lang="en-US" dirty="0"/>
              <a:t>Target Variable</a:t>
            </a:r>
          </a:p>
        </p:txBody>
      </p:sp>
      <p:sp>
        <p:nvSpPr>
          <p:cNvPr id="8" name="Text Placeholder 7">
            <a:extLst>
              <a:ext uri="{FF2B5EF4-FFF2-40B4-BE49-F238E27FC236}">
                <a16:creationId xmlns:a16="http://schemas.microsoft.com/office/drawing/2014/main" id="{52D1B387-2C2A-99C3-F55D-787E7718C081}"/>
              </a:ext>
            </a:extLst>
          </p:cNvPr>
          <p:cNvSpPr>
            <a:spLocks noGrp="1"/>
          </p:cNvSpPr>
          <p:nvPr>
            <p:ph type="body" sz="quarter" idx="21"/>
          </p:nvPr>
        </p:nvSpPr>
        <p:spPr/>
        <p:txBody>
          <a:bodyPr/>
          <a:lstStyle/>
          <a:p>
            <a:r>
              <a:rPr lang="en-US" sz="2000" dirty="0"/>
              <a:t>‘</a:t>
            </a:r>
            <a:r>
              <a:rPr lang="en-US" sz="2000" dirty="0" err="1"/>
              <a:t>rhit_label</a:t>
            </a:r>
            <a:r>
              <a:rPr lang="en-US" sz="2000" dirty="0"/>
              <a:t>’</a:t>
            </a:r>
            <a:endParaRPr lang="en-US" sz="2000" dirty="0">
              <a:solidFill>
                <a:schemeClr val="tx1"/>
              </a:solidFill>
              <a:effectLst/>
              <a:latin typeface="Arial" panose="020B0604020202020204" pitchFamily="34" charset="0"/>
            </a:endParaRPr>
          </a:p>
          <a:p>
            <a:r>
              <a:rPr lang="en-US" sz="2000" dirty="0">
                <a:solidFill>
                  <a:schemeClr val="bg1"/>
                </a:solidFill>
                <a:effectLst>
                  <a:outerShdw blurRad="38100" dist="38100" dir="2700000" algn="tl">
                    <a:srgbClr val="000000">
                      <a:alpha val="43137"/>
                    </a:srgbClr>
                  </a:outerShdw>
                </a:effectLst>
                <a:latin typeface="+mn-lt"/>
              </a:rPr>
              <a:t>1 = Regional Hit Within Leadtime+5 Days</a:t>
            </a:r>
          </a:p>
          <a:p>
            <a:r>
              <a:rPr lang="en-US" sz="2000" dirty="0">
                <a:latin typeface="+mn-lt"/>
              </a:rPr>
              <a:t>0 = No Regional Hit In Following Leadtime+5 Days</a:t>
            </a:r>
            <a:endParaRPr lang="en-US" sz="2000" dirty="0">
              <a:solidFill>
                <a:schemeClr val="bg1"/>
              </a:solidFill>
              <a:effectLst>
                <a:outerShdw blurRad="38100" dist="38100" dir="2700000" algn="tl">
                  <a:srgbClr val="000000">
                    <a:alpha val="43137"/>
                  </a:srgbClr>
                </a:outerShdw>
              </a:effectLst>
              <a:latin typeface="+mn-lt"/>
            </a:endParaRPr>
          </a:p>
        </p:txBody>
      </p:sp>
      <p:graphicFrame>
        <p:nvGraphicFramePr>
          <p:cNvPr id="9" name="Table 9">
            <a:extLst>
              <a:ext uri="{FF2B5EF4-FFF2-40B4-BE49-F238E27FC236}">
                <a16:creationId xmlns:a16="http://schemas.microsoft.com/office/drawing/2014/main" id="{9E4CFB3A-FBA5-278F-6264-4B805DAA3055}"/>
              </a:ext>
            </a:extLst>
          </p:cNvPr>
          <p:cNvGraphicFramePr>
            <a:graphicFrameLocks noGrp="1"/>
          </p:cNvGraphicFramePr>
          <p:nvPr/>
        </p:nvGraphicFramePr>
        <p:xfrm>
          <a:off x="6115878" y="2325757"/>
          <a:ext cx="5970104" cy="2606076"/>
        </p:xfrm>
        <a:graphic>
          <a:graphicData uri="http://schemas.openxmlformats.org/drawingml/2006/table">
            <a:tbl>
              <a:tblPr firstRow="1" bandRow="1">
                <a:tableStyleId>{7DF18680-E054-41AD-8BC1-D1AEF772440D}</a:tableStyleId>
              </a:tblPr>
              <a:tblGrid>
                <a:gridCol w="1179443">
                  <a:extLst>
                    <a:ext uri="{9D8B030D-6E8A-4147-A177-3AD203B41FA5}">
                      <a16:colId xmlns:a16="http://schemas.microsoft.com/office/drawing/2014/main" val="3087176398"/>
                    </a:ext>
                  </a:extLst>
                </a:gridCol>
                <a:gridCol w="675861">
                  <a:extLst>
                    <a:ext uri="{9D8B030D-6E8A-4147-A177-3AD203B41FA5}">
                      <a16:colId xmlns:a16="http://schemas.microsoft.com/office/drawing/2014/main" val="3475931930"/>
                    </a:ext>
                  </a:extLst>
                </a:gridCol>
                <a:gridCol w="536713">
                  <a:extLst>
                    <a:ext uri="{9D8B030D-6E8A-4147-A177-3AD203B41FA5}">
                      <a16:colId xmlns:a16="http://schemas.microsoft.com/office/drawing/2014/main" val="1695382219"/>
                    </a:ext>
                  </a:extLst>
                </a:gridCol>
                <a:gridCol w="1224788">
                  <a:extLst>
                    <a:ext uri="{9D8B030D-6E8A-4147-A177-3AD203B41FA5}">
                      <a16:colId xmlns:a16="http://schemas.microsoft.com/office/drawing/2014/main" val="3313085436"/>
                    </a:ext>
                  </a:extLst>
                </a:gridCol>
                <a:gridCol w="1097480">
                  <a:extLst>
                    <a:ext uri="{9D8B030D-6E8A-4147-A177-3AD203B41FA5}">
                      <a16:colId xmlns:a16="http://schemas.microsoft.com/office/drawing/2014/main" val="3875132190"/>
                    </a:ext>
                  </a:extLst>
                </a:gridCol>
                <a:gridCol w="1255819">
                  <a:extLst>
                    <a:ext uri="{9D8B030D-6E8A-4147-A177-3AD203B41FA5}">
                      <a16:colId xmlns:a16="http://schemas.microsoft.com/office/drawing/2014/main" val="1088086309"/>
                    </a:ext>
                  </a:extLst>
                </a:gridCol>
              </a:tblGrid>
              <a:tr h="868692">
                <a:tc>
                  <a:txBody>
                    <a:bodyPr/>
                    <a:lstStyle/>
                    <a:p>
                      <a:pPr algn="ctr"/>
                      <a:r>
                        <a:rPr lang="en-US" sz="1400" dirty="0">
                          <a:effectLst>
                            <a:outerShdw blurRad="38100" dist="38100" dir="2700000" algn="tl">
                              <a:srgbClr val="000000">
                                <a:alpha val="43137"/>
                              </a:srgbClr>
                            </a:outerShdw>
                          </a:effectLst>
                        </a:rPr>
                        <a:t>Date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outerShdw blurRad="38100" dist="38100" dir="2700000" algn="tl">
                              <a:srgbClr val="000000">
                                <a:alpha val="43137"/>
                              </a:srgbClr>
                            </a:outerShdw>
                          </a:effectLst>
                        </a:rPr>
                        <a:t>Item</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effectLst>
                            <a:outerShdw blurRad="38100" dist="38100" dir="2700000" algn="tl">
                              <a:srgbClr val="000000">
                                <a:alpha val="43137"/>
                              </a:srgbClr>
                            </a:outerShdw>
                          </a:effectLst>
                        </a:rPr>
                        <a:t>PDC</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effectLst>
                            <a:outerShdw blurRad="38100" dist="38100" dir="2700000" algn="tl">
                              <a:srgbClr val="000000">
                                <a:alpha val="43137"/>
                              </a:srgbClr>
                            </a:outerShdw>
                          </a:effectLst>
                        </a:rPr>
                        <a:t>Vender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effectLst>
                            <a:outerShdw blurRad="38100" dist="38100" dir="2700000" algn="tl">
                              <a:srgbClr val="000000">
                                <a:alpha val="43137"/>
                              </a:srgbClr>
                            </a:outerShdw>
                          </a:effectLst>
                        </a:rPr>
                        <a:t>Predictors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effectLst>
                            <a:outerShdw blurRad="38100" dist="38100" dir="2700000" algn="tl">
                              <a:srgbClr val="000000">
                                <a:alpha val="43137"/>
                              </a:srgbClr>
                            </a:outerShdw>
                          </a:effectLst>
                        </a:rPr>
                        <a:t>RHIT_LABEL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8589845"/>
                  </a:ext>
                </a:extLst>
              </a:tr>
              <a:tr h="868692">
                <a:tc>
                  <a:txBody>
                    <a:bodyPr/>
                    <a:lstStyle/>
                    <a:p>
                      <a:pPr algn="ctr"/>
                      <a:r>
                        <a:rPr lang="en-US" sz="1400" dirty="0">
                          <a:effectLst/>
                        </a:rPr>
                        <a:t>01-01-2023</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Tire</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SEA</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Logans Wheels</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1</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5574754"/>
                  </a:ext>
                </a:extLst>
              </a:tr>
              <a:tr h="868692">
                <a:tc>
                  <a:txBody>
                    <a:bodyPr/>
                    <a:lstStyle/>
                    <a:p>
                      <a:pPr algn="ctr"/>
                      <a:r>
                        <a:rPr lang="en-US" sz="1400" dirty="0">
                          <a:effectLst/>
                        </a:rPr>
                        <a:t>01-01-2023</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Rim</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SEA</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Logans Wheels</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0</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3153355"/>
                  </a:ext>
                </a:extLst>
              </a:tr>
            </a:tbl>
          </a:graphicData>
        </a:graphic>
      </p:graphicFrame>
    </p:spTree>
    <p:extLst>
      <p:ext uri="{BB962C8B-B14F-4D97-AF65-F5344CB8AC3E}">
        <p14:creationId xmlns:p14="http://schemas.microsoft.com/office/powerpoint/2010/main" val="127618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6801-7B39-F998-92C3-A0050D9D7439}"/>
              </a:ext>
            </a:extLst>
          </p:cNvPr>
          <p:cNvSpPr>
            <a:spLocks noGrp="1"/>
          </p:cNvSpPr>
          <p:nvPr>
            <p:ph type="title"/>
          </p:nvPr>
        </p:nvSpPr>
        <p:spPr/>
        <p:txBody>
          <a:bodyPr/>
          <a:lstStyle/>
          <a:p>
            <a:r>
              <a:rPr lang="en-US" dirty="0"/>
              <a:t>Types Of Predictors</a:t>
            </a:r>
          </a:p>
        </p:txBody>
      </p:sp>
      <p:sp>
        <p:nvSpPr>
          <p:cNvPr id="12" name="Text Placeholder 11">
            <a:extLst>
              <a:ext uri="{FF2B5EF4-FFF2-40B4-BE49-F238E27FC236}">
                <a16:creationId xmlns:a16="http://schemas.microsoft.com/office/drawing/2014/main" id="{8CE8F4B3-F82D-B996-50E4-A3BF067D7804}"/>
              </a:ext>
            </a:extLst>
          </p:cNvPr>
          <p:cNvSpPr>
            <a:spLocks noGrp="1"/>
          </p:cNvSpPr>
          <p:nvPr>
            <p:ph type="body" sz="quarter" idx="14"/>
          </p:nvPr>
        </p:nvSpPr>
        <p:spPr/>
        <p:txBody>
          <a:bodyPr/>
          <a:lstStyle/>
          <a:p>
            <a:r>
              <a:rPr lang="en-US" dirty="0"/>
              <a:t>Supply</a:t>
            </a:r>
          </a:p>
        </p:txBody>
      </p:sp>
      <p:sp>
        <p:nvSpPr>
          <p:cNvPr id="13" name="Text Placeholder 12">
            <a:extLst>
              <a:ext uri="{FF2B5EF4-FFF2-40B4-BE49-F238E27FC236}">
                <a16:creationId xmlns:a16="http://schemas.microsoft.com/office/drawing/2014/main" id="{15C96117-C376-4E13-77F6-C2D4D880DAD0}"/>
              </a:ext>
            </a:extLst>
          </p:cNvPr>
          <p:cNvSpPr>
            <a:spLocks noGrp="1"/>
          </p:cNvSpPr>
          <p:nvPr>
            <p:ph type="body" sz="quarter" idx="19"/>
          </p:nvPr>
        </p:nvSpPr>
        <p:spPr>
          <a:xfrm>
            <a:off x="416946" y="1690683"/>
            <a:ext cx="5586057" cy="1588894"/>
          </a:xfrm>
        </p:spPr>
        <p:txBody>
          <a:bodyPr/>
          <a:lstStyle/>
          <a:p>
            <a:pPr marL="285750" indent="-285750"/>
            <a:r>
              <a:rPr lang="en-US" sz="2000" dirty="0">
                <a:solidFill>
                  <a:schemeClr val="bg1"/>
                </a:solidFill>
                <a:latin typeface="+mn-lt"/>
              </a:rPr>
              <a:t>On Hand &amp; Days On Hand</a:t>
            </a:r>
          </a:p>
          <a:p>
            <a:pPr marL="285750" indent="-285750"/>
            <a:r>
              <a:rPr lang="en-US" sz="2000" dirty="0">
                <a:solidFill>
                  <a:schemeClr val="bg1"/>
                </a:solidFill>
                <a:latin typeface="+mn-lt"/>
              </a:rPr>
              <a:t>On Order  &amp; In Transit</a:t>
            </a:r>
          </a:p>
          <a:p>
            <a:pPr marL="285750" indent="-285750"/>
            <a:r>
              <a:rPr lang="en-US" sz="2000" dirty="0">
                <a:solidFill>
                  <a:schemeClr val="bg1"/>
                </a:solidFill>
                <a:latin typeface="+mn-lt"/>
              </a:rPr>
              <a:t>Supplier Info</a:t>
            </a:r>
          </a:p>
          <a:p>
            <a:pPr marL="742950" lvl="1" indent="-285750"/>
            <a:r>
              <a:rPr lang="en-US" sz="2000" dirty="0">
                <a:solidFill>
                  <a:schemeClr val="bg1"/>
                </a:solidFill>
                <a:effectLst>
                  <a:outerShdw blurRad="38100" dist="38100" dir="2700000" algn="tl">
                    <a:srgbClr val="000000">
                      <a:alpha val="43137"/>
                    </a:srgbClr>
                  </a:outerShdw>
                </a:effectLst>
                <a:latin typeface="+mn-lt"/>
              </a:rPr>
              <a:t>Lead Time &amp; On Time Shipping Info</a:t>
            </a:r>
            <a:endParaRPr lang="en-US" sz="2000" dirty="0">
              <a:effectLst>
                <a:outerShdw blurRad="38100" dist="38100" dir="2700000" algn="tl">
                  <a:srgbClr val="000000">
                    <a:alpha val="43137"/>
                  </a:srgbClr>
                </a:outerShdw>
              </a:effectLst>
              <a:latin typeface="+mn-lt"/>
            </a:endParaRPr>
          </a:p>
        </p:txBody>
      </p:sp>
      <p:sp>
        <p:nvSpPr>
          <p:cNvPr id="14" name="Text Placeholder 13">
            <a:extLst>
              <a:ext uri="{FF2B5EF4-FFF2-40B4-BE49-F238E27FC236}">
                <a16:creationId xmlns:a16="http://schemas.microsoft.com/office/drawing/2014/main" id="{89FEE485-D7BA-4C0A-FD8E-8634A889D3C0}"/>
              </a:ext>
            </a:extLst>
          </p:cNvPr>
          <p:cNvSpPr>
            <a:spLocks noGrp="1"/>
          </p:cNvSpPr>
          <p:nvPr>
            <p:ph type="body" sz="quarter" idx="20"/>
          </p:nvPr>
        </p:nvSpPr>
        <p:spPr/>
        <p:txBody>
          <a:bodyPr/>
          <a:lstStyle/>
          <a:p>
            <a:r>
              <a:rPr lang="en-US" dirty="0"/>
              <a:t>Demand</a:t>
            </a:r>
          </a:p>
        </p:txBody>
      </p:sp>
      <p:sp>
        <p:nvSpPr>
          <p:cNvPr id="15" name="Text Placeholder 14">
            <a:extLst>
              <a:ext uri="{FF2B5EF4-FFF2-40B4-BE49-F238E27FC236}">
                <a16:creationId xmlns:a16="http://schemas.microsoft.com/office/drawing/2014/main" id="{B966978D-2649-643B-51BC-CE4250C12A0A}"/>
              </a:ext>
            </a:extLst>
          </p:cNvPr>
          <p:cNvSpPr>
            <a:spLocks noGrp="1"/>
          </p:cNvSpPr>
          <p:nvPr>
            <p:ph type="body" sz="quarter" idx="21"/>
          </p:nvPr>
        </p:nvSpPr>
        <p:spPr>
          <a:xfrm>
            <a:off x="416946" y="4497679"/>
            <a:ext cx="5586057" cy="1588894"/>
          </a:xfrm>
        </p:spPr>
        <p:txBody>
          <a:bodyPr/>
          <a:lstStyle/>
          <a:p>
            <a:pPr marL="285750" indent="-285750"/>
            <a:r>
              <a:rPr lang="en-US" sz="2000" dirty="0">
                <a:solidFill>
                  <a:schemeClr val="bg1"/>
                </a:solidFill>
                <a:effectLst>
                  <a:outerShdw blurRad="38100" dist="38100" dir="2700000" algn="tl">
                    <a:srgbClr val="000000">
                      <a:alpha val="43137"/>
                    </a:srgbClr>
                  </a:outerShdw>
                </a:effectLst>
              </a:rPr>
              <a:t>Forecasted Demand Variables</a:t>
            </a:r>
          </a:p>
          <a:p>
            <a:pPr marL="285750" indent="-285750"/>
            <a:r>
              <a:rPr lang="en-US" sz="2000" dirty="0">
                <a:solidFill>
                  <a:schemeClr val="bg1"/>
                </a:solidFill>
                <a:effectLst>
                  <a:outerShdw blurRad="38100" dist="38100" dir="2700000" algn="tl">
                    <a:srgbClr val="000000">
                      <a:alpha val="43137"/>
                    </a:srgbClr>
                  </a:outerShdw>
                </a:effectLst>
              </a:rPr>
              <a:t>Rolling Demand Variables</a:t>
            </a:r>
          </a:p>
          <a:p>
            <a:pPr marL="285750" indent="-285750"/>
            <a:r>
              <a:rPr lang="en-US" sz="2000" dirty="0">
                <a:solidFill>
                  <a:schemeClr val="bg1"/>
                </a:solidFill>
                <a:effectLst>
                  <a:outerShdw blurRad="38100" dist="38100" dir="2700000" algn="tl">
                    <a:srgbClr val="000000">
                      <a:alpha val="43137"/>
                    </a:srgbClr>
                  </a:outerShdw>
                </a:effectLst>
              </a:rPr>
              <a:t>Velocity</a:t>
            </a:r>
          </a:p>
          <a:p>
            <a:pPr marL="285750" indent="-285750"/>
            <a:r>
              <a:rPr lang="en-US" sz="2000" dirty="0">
                <a:solidFill>
                  <a:schemeClr val="bg1"/>
                </a:solidFill>
                <a:effectLst>
                  <a:outerShdw blurRad="38100" dist="38100" dir="2700000" algn="tl">
                    <a:srgbClr val="000000">
                      <a:alpha val="43137"/>
                    </a:srgbClr>
                  </a:outerShdw>
                </a:effectLst>
              </a:rPr>
              <a:t>Part Cost</a:t>
            </a:r>
            <a:endParaRPr lang="en-US" sz="2000" dirty="0"/>
          </a:p>
          <a:p>
            <a:pPr marL="285750" indent="-285750"/>
            <a:endParaRPr lang="en-US" sz="2000" dirty="0"/>
          </a:p>
        </p:txBody>
      </p:sp>
      <p:pic>
        <p:nvPicPr>
          <p:cNvPr id="18" name="Picture 17" descr="A picture containing transport, vehicle, truck, wheel&#10;&#10;Description automatically generated">
            <a:extLst>
              <a:ext uri="{FF2B5EF4-FFF2-40B4-BE49-F238E27FC236}">
                <a16:creationId xmlns:a16="http://schemas.microsoft.com/office/drawing/2014/main" id="{1BF26D2E-0B2E-AA18-C268-C9963B45B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43665" y="681052"/>
            <a:ext cx="4805556" cy="3004045"/>
          </a:xfrm>
          <a:prstGeom prst="rect">
            <a:avLst/>
          </a:prstGeom>
        </p:spPr>
      </p:pic>
      <p:pic>
        <p:nvPicPr>
          <p:cNvPr id="20" name="Picture 19" descr="A blue semi truck with a flatbed trailer&#10;&#10;Description automatically generated with low confidence">
            <a:extLst>
              <a:ext uri="{FF2B5EF4-FFF2-40B4-BE49-F238E27FC236}">
                <a16:creationId xmlns:a16="http://schemas.microsoft.com/office/drawing/2014/main" id="{03DC0C8F-27C4-3A40-9A6F-1E87E839DC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4790">
            <a:off x="6120166" y="3494557"/>
            <a:ext cx="5428504" cy="3151746"/>
          </a:xfrm>
          <a:prstGeom prst="rect">
            <a:avLst/>
          </a:prstGeom>
        </p:spPr>
      </p:pic>
    </p:spTree>
    <p:extLst>
      <p:ext uri="{BB962C8B-B14F-4D97-AF65-F5344CB8AC3E}">
        <p14:creationId xmlns:p14="http://schemas.microsoft.com/office/powerpoint/2010/main" val="201039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PACCAR Leadership Roles</a:t>
            </a:r>
          </a:p>
        </p:txBody>
      </p:sp>
      <p:sp>
        <p:nvSpPr>
          <p:cNvPr id="3" name="Rectangle 2"/>
          <p:cNvSpPr>
            <a:spLocks noChangeArrowheads="1"/>
          </p:cNvSpPr>
          <p:nvPr/>
        </p:nvSpPr>
        <p:spPr bwMode="auto">
          <a:xfrm>
            <a:off x="155389" y="1192075"/>
            <a:ext cx="11893175" cy="1142702"/>
          </a:xfrm>
          <a:prstGeom prst="rect">
            <a:avLst/>
          </a:prstGeom>
          <a:solidFill>
            <a:schemeClr val="accent1">
              <a:alpha val="52940"/>
            </a:schemeClr>
          </a:solidFill>
          <a:ln>
            <a:noFill/>
          </a:ln>
        </p:spPr>
        <p:txBody>
          <a:bodyPr wrap="none" anchor="ctr"/>
          <a:lstStyle/>
          <a:p>
            <a:pPr marL="0" marR="0" lvl="0" indent="0" algn="l" defTabSz="914126" rtl="0" eaLnBrk="1" fontAlgn="auto"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charset="0"/>
              <a:ea typeface="+mn-ea"/>
              <a:cs typeface="+mn-cs"/>
            </a:endParaRPr>
          </a:p>
        </p:txBody>
      </p:sp>
      <p:graphicFrame>
        <p:nvGraphicFramePr>
          <p:cNvPr id="4" name="Group 4"/>
          <p:cNvGraphicFramePr>
            <a:graphicFrameLocks noGrp="1"/>
          </p:cNvGraphicFramePr>
          <p:nvPr/>
        </p:nvGraphicFramePr>
        <p:xfrm>
          <a:off x="155389" y="2492748"/>
          <a:ext cx="11893176" cy="4342612"/>
        </p:xfrm>
        <a:graphic>
          <a:graphicData uri="http://schemas.openxmlformats.org/drawingml/2006/table">
            <a:tbl>
              <a:tblPr/>
              <a:tblGrid>
                <a:gridCol w="2408702">
                  <a:extLst>
                    <a:ext uri="{9D8B030D-6E8A-4147-A177-3AD203B41FA5}">
                      <a16:colId xmlns:a16="http://schemas.microsoft.com/office/drawing/2014/main" val="20000"/>
                    </a:ext>
                  </a:extLst>
                </a:gridCol>
                <a:gridCol w="4185501">
                  <a:extLst>
                    <a:ext uri="{9D8B030D-6E8A-4147-A177-3AD203B41FA5}">
                      <a16:colId xmlns:a16="http://schemas.microsoft.com/office/drawing/2014/main" val="20001"/>
                    </a:ext>
                  </a:extLst>
                </a:gridCol>
                <a:gridCol w="1358822">
                  <a:extLst>
                    <a:ext uri="{9D8B030D-6E8A-4147-A177-3AD203B41FA5}">
                      <a16:colId xmlns:a16="http://schemas.microsoft.com/office/drawing/2014/main" val="783780441"/>
                    </a:ext>
                  </a:extLst>
                </a:gridCol>
                <a:gridCol w="3940151">
                  <a:extLst>
                    <a:ext uri="{9D8B030D-6E8A-4147-A177-3AD203B41FA5}">
                      <a16:colId xmlns:a16="http://schemas.microsoft.com/office/drawing/2014/main" val="1727180553"/>
                    </a:ext>
                  </a:extLst>
                </a:gridCol>
              </a:tblGrid>
              <a:tr h="465992">
                <a:tc gridSpan="4">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Education                                   </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alpha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33623">
                <a:tc gridSpan="2">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MBA –  Seattle University (2014)</a:t>
                      </a:r>
                    </a:p>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BA – Business, Columbia College (1997)</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endParaRPr lang="en-US" dirty="0"/>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endParaRPr kumimoji="0" lang="en-US" sz="2000" b="0" i="0" u="none" strike="noStrike" cap="none" normalizeH="0" baseline="0" dirty="0">
                        <a:ln>
                          <a:noFill/>
                        </a:ln>
                        <a:solidFill>
                          <a:schemeClr val="tx1"/>
                        </a:solidFill>
                        <a:effectLst/>
                        <a:latin typeface="Franklin Gothic Demi" panose="020B0703020102020204" pitchFamily="34" charset="0"/>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992">
                <a:tc gridSpan="4">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PACCAR Experience                                                           (Emerging Leader Cohort 2009)</a:t>
                      </a:r>
                    </a:p>
                  </a:txBody>
                  <a:tcPr marL="91416" marR="91416" marT="45685" marB="45685"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alpha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03850">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PACCAR Corporate</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Sr. Project Director Battery Factory</a:t>
                      </a:r>
                    </a:p>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Sr. Internal Auditor</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l" defTabSz="914400" rtl="0" eaLnBrk="1" latinLnBrk="0" hangingPunct="1"/>
                      <a:r>
                        <a:rPr kumimoji="0" lang="en-US" sz="2000" b="0" i="0" u="none" strike="noStrike" kern="1200" cap="none" normalizeH="0" baseline="0" dirty="0">
                          <a:ln>
                            <a:noFill/>
                          </a:ln>
                          <a:solidFill>
                            <a:schemeClr val="bg1"/>
                          </a:solidFill>
                          <a:effectLst>
                            <a:outerShdw blurRad="38100" dist="38100" dir="2700000" algn="tl">
                              <a:srgbClr val="000000">
                                <a:alpha val="43137"/>
                              </a:srgbClr>
                            </a:outerShdw>
                          </a:effectLst>
                          <a:latin typeface="+mj-lt"/>
                          <a:ea typeface="+mn-ea"/>
                          <a:cs typeface="+mn-cs"/>
                        </a:rPr>
                        <a:t>Apr 2024 – Dec 2024</a:t>
                      </a:r>
                    </a:p>
                    <a:p>
                      <a:pPr marL="0" algn="l" defTabSz="914400" rtl="0" eaLnBrk="1" latinLnBrk="0" hangingPunct="1"/>
                      <a:r>
                        <a:rPr kumimoji="0" lang="en-US" sz="2000" b="0" i="0" u="none" strike="noStrike" kern="1200" cap="none" normalizeH="0" baseline="0" dirty="0">
                          <a:ln>
                            <a:noFill/>
                          </a:ln>
                          <a:solidFill>
                            <a:schemeClr val="bg1"/>
                          </a:solidFill>
                          <a:effectLst>
                            <a:outerShdw blurRad="38100" dist="38100" dir="2700000" algn="tl">
                              <a:srgbClr val="000000">
                                <a:alpha val="43137"/>
                              </a:srgbClr>
                            </a:outerShdw>
                          </a:effectLst>
                          <a:latin typeface="+mj-lt"/>
                          <a:ea typeface="+mn-ea"/>
                          <a:cs typeface="+mn-cs"/>
                        </a:rPr>
                        <a:t>Nov 2010 – Nov 2012</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5488263"/>
                  </a:ext>
                </a:extLst>
              </a:tr>
              <a:tr h="403850">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PACCAR India</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Managing Director</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Oct 2021 – Mar 2024</a:t>
                      </a:r>
                      <a:endParaRPr lang="en-US" dirty="0">
                        <a:solidFill>
                          <a:schemeClr val="bg1"/>
                        </a:solidFill>
                        <a:effectLst>
                          <a:outerShdw blurRad="38100" dist="38100" dir="2700000" algn="tl">
                            <a:srgbClr val="000000">
                              <a:alpha val="43137"/>
                            </a:srgbClr>
                          </a:outerShdw>
                        </a:effectLst>
                        <a:latin typeface="+mj-lt"/>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1534323"/>
                  </a:ext>
                </a:extLst>
              </a:tr>
              <a:tr h="488335">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PACCAR Parts</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Director IT Delivery</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May 2017 – Sep 2021</a:t>
                      </a:r>
                      <a:endParaRPr lang="en-US" dirty="0">
                        <a:solidFill>
                          <a:schemeClr val="bg1"/>
                        </a:solidFill>
                        <a:effectLst>
                          <a:outerShdw blurRad="38100" dist="38100" dir="2700000" algn="tl">
                            <a:srgbClr val="000000">
                              <a:alpha val="43137"/>
                            </a:srgbClr>
                          </a:outerShdw>
                        </a:effectLst>
                        <a:latin typeface="+mj-lt"/>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6840137"/>
                  </a:ext>
                </a:extLst>
              </a:tr>
              <a:tr h="488335">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PACCAR ITD</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Director (Security, Infrastructure, Apps (3))</a:t>
                      </a:r>
                    </a:p>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r>
                        <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mj-lt"/>
                        </a:rPr>
                        <a:t>Sr. Project Manager</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defRPr/>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endParaRP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r>
                        <a:rPr lang="en-US" sz="2000" dirty="0">
                          <a:solidFill>
                            <a:schemeClr val="bg1"/>
                          </a:solidFill>
                          <a:effectLst>
                            <a:outerShdw blurRad="38100" dist="38100" dir="2700000" algn="tl">
                              <a:srgbClr val="000000">
                                <a:alpha val="43137"/>
                              </a:srgbClr>
                            </a:outerShdw>
                          </a:effectLst>
                          <a:latin typeface="+mj-lt"/>
                        </a:rPr>
                        <a:t>Dec 2012 – Apr 2017</a:t>
                      </a:r>
                    </a:p>
                    <a:p>
                      <a:r>
                        <a:rPr lang="en-US" sz="2000" dirty="0">
                          <a:solidFill>
                            <a:schemeClr val="bg1"/>
                          </a:solidFill>
                          <a:effectLst>
                            <a:outerShdw blurRad="38100" dist="38100" dir="2700000" algn="tl">
                              <a:srgbClr val="000000">
                                <a:alpha val="43137"/>
                              </a:srgbClr>
                            </a:outerShdw>
                          </a:effectLst>
                          <a:latin typeface="+mj-lt"/>
                        </a:rPr>
                        <a:t>Jun 2007 – Oct 2010</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0980228"/>
                  </a:ext>
                </a:extLst>
              </a:tr>
            </a:tbl>
          </a:graphicData>
        </a:graphic>
      </p:graphicFrame>
      <p:graphicFrame>
        <p:nvGraphicFramePr>
          <p:cNvPr id="5" name="Group 46"/>
          <p:cNvGraphicFramePr>
            <a:graphicFrameLocks noGrp="1"/>
          </p:cNvGraphicFramePr>
          <p:nvPr/>
        </p:nvGraphicFramePr>
        <p:xfrm>
          <a:off x="155389" y="1268976"/>
          <a:ext cx="9137467" cy="1371528"/>
        </p:xfrm>
        <a:graphic>
          <a:graphicData uri="http://schemas.openxmlformats.org/drawingml/2006/table">
            <a:tbl>
              <a:tblPr/>
              <a:tblGrid>
                <a:gridCol w="6648633">
                  <a:extLst>
                    <a:ext uri="{9D8B030D-6E8A-4147-A177-3AD203B41FA5}">
                      <a16:colId xmlns:a16="http://schemas.microsoft.com/office/drawing/2014/main" val="20000"/>
                    </a:ext>
                  </a:extLst>
                </a:gridCol>
                <a:gridCol w="2488834">
                  <a:extLst>
                    <a:ext uri="{9D8B030D-6E8A-4147-A177-3AD203B41FA5}">
                      <a16:colId xmlns:a16="http://schemas.microsoft.com/office/drawing/2014/main" val="20001"/>
                    </a:ext>
                  </a:extLst>
                </a:gridCol>
              </a:tblGrid>
              <a:tr h="457081">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Assistant Director Marketing Technology</a:t>
                      </a:r>
                    </a:p>
                  </a:txBody>
                  <a:tcPr marL="91416" marR="91416" marT="45708" marB="45708"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Brett Durfee</a:t>
                      </a:r>
                    </a:p>
                  </a:txBody>
                  <a:tcPr marL="91416" marR="91416" marT="45708" marB="45708"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57081">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PACCAR Hire Date</a:t>
                      </a:r>
                    </a:p>
                  </a:txBody>
                  <a:tcPr marL="91416" marR="91416" marT="45708" marB="45708"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r>
                        <a:rPr kumimoji="0" 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Franklin Gothic Demi" panose="020B0703020102020204" pitchFamily="34" charset="0"/>
                        </a:rPr>
                        <a:t>June 2007</a:t>
                      </a:r>
                    </a:p>
                  </a:txBody>
                  <a:tcPr marL="91416" marR="91416" marT="45708" marB="45708"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r h="457081">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endParaRPr kumimoji="0" lang="en-US" sz="2400" b="0" i="0" u="none" strike="noStrike" cap="none" normalizeH="0" baseline="0" dirty="0">
                        <a:ln>
                          <a:noFill/>
                        </a:ln>
                        <a:solidFill>
                          <a:schemeClr val="tx1"/>
                        </a:solidFill>
                        <a:effectLst/>
                        <a:latin typeface="Franklin Gothic Demi" panose="020B0703020102020204" pitchFamily="34" charset="0"/>
                      </a:endParaRPr>
                    </a:p>
                  </a:txBody>
                  <a:tcPr marL="91416" marR="91416" marT="45708" marB="45708"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20000"/>
                        </a:spcAft>
                        <a:buClr>
                          <a:schemeClr val="hlink"/>
                        </a:buClr>
                        <a:buSzPct val="100000"/>
                        <a:buFontTx/>
                        <a:buNone/>
                        <a:tabLst/>
                      </a:pPr>
                      <a:endParaRPr kumimoji="0" lang="en-US" sz="2400" b="0" i="0" u="none" strike="noStrike" cap="none" normalizeH="0" baseline="0" dirty="0">
                        <a:ln>
                          <a:noFill/>
                        </a:ln>
                        <a:solidFill>
                          <a:schemeClr val="tx1"/>
                        </a:solidFill>
                        <a:effectLst/>
                        <a:latin typeface="Franklin Gothic Demi" panose="020B0703020102020204" pitchFamily="34" charset="0"/>
                      </a:endParaRPr>
                    </a:p>
                  </a:txBody>
                  <a:tcPr marL="91416" marR="91416" marT="45708" marB="45708"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3284386082"/>
                  </a:ext>
                </a:extLst>
              </a:tr>
            </a:tbl>
          </a:graphicData>
        </a:graphic>
      </p:graphicFrame>
      <p:pic>
        <p:nvPicPr>
          <p:cNvPr id="8" name="Picture 7" descr="A person in a suit and tie&#10;&#10;AI-generated content may be incorrect.">
            <a:extLst>
              <a:ext uri="{FF2B5EF4-FFF2-40B4-BE49-F238E27FC236}">
                <a16:creationId xmlns:a16="http://schemas.microsoft.com/office/drawing/2014/main" id="{81701AC7-F8B3-0634-43FC-38168F8D5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8588" y="1158783"/>
            <a:ext cx="2103120" cy="2103120"/>
          </a:xfrm>
          <a:prstGeom prst="rect">
            <a:avLst/>
          </a:prstGeom>
        </p:spPr>
      </p:pic>
    </p:spTree>
    <p:extLst>
      <p:ext uri="{BB962C8B-B14F-4D97-AF65-F5344CB8AC3E}">
        <p14:creationId xmlns:p14="http://schemas.microsoft.com/office/powerpoint/2010/main" val="355046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46BF-BB93-D5A9-B11E-1A3CCF5075B4}"/>
              </a:ext>
            </a:extLst>
          </p:cNvPr>
          <p:cNvSpPr>
            <a:spLocks noGrp="1"/>
          </p:cNvSpPr>
          <p:nvPr>
            <p:ph type="title"/>
          </p:nvPr>
        </p:nvSpPr>
        <p:spPr/>
        <p:txBody>
          <a:bodyPr/>
          <a:lstStyle/>
          <a:p>
            <a:r>
              <a:rPr lang="en-US" dirty="0"/>
              <a:t>Data Dictionary</a:t>
            </a:r>
          </a:p>
        </p:txBody>
      </p:sp>
      <p:sp>
        <p:nvSpPr>
          <p:cNvPr id="3" name="TextBox 2">
            <a:extLst>
              <a:ext uri="{FF2B5EF4-FFF2-40B4-BE49-F238E27FC236}">
                <a16:creationId xmlns:a16="http://schemas.microsoft.com/office/drawing/2014/main" id="{86FDFA4B-E4C4-C02F-43AA-5112E56CCCF9}"/>
              </a:ext>
            </a:extLst>
          </p:cNvPr>
          <p:cNvSpPr txBox="1"/>
          <p:nvPr/>
        </p:nvSpPr>
        <p:spPr>
          <a:xfrm>
            <a:off x="228601" y="1272209"/>
            <a:ext cx="5715000"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Acronyms</a:t>
            </a: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DOH: Days On Hand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DOS: Days Of Supply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FCST: Forecast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LTM: Lead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MDI: Managed Dealer Inventory (A Team At PACCAR)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OH: On Hand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OO: On Order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ORD: Order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OTS: On Time Shipping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PCT: Percent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PDC: Part Distribution Center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SPQ: Standard Packing Quantity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SS: Safety Stock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SUG: Suggestion – Refers To Suggested Order</a:t>
            </a:r>
          </a:p>
        </p:txBody>
      </p:sp>
      <p:sp>
        <p:nvSpPr>
          <p:cNvPr id="6" name="TextBox 5">
            <a:extLst>
              <a:ext uri="{FF2B5EF4-FFF2-40B4-BE49-F238E27FC236}">
                <a16:creationId xmlns:a16="http://schemas.microsoft.com/office/drawing/2014/main" id="{14DB71F5-B865-2B31-496F-602CA6E49F3E}"/>
              </a:ext>
            </a:extLst>
          </p:cNvPr>
          <p:cNvSpPr txBox="1"/>
          <p:nvPr/>
        </p:nvSpPr>
        <p:spPr>
          <a:xfrm>
            <a:off x="7603434" y="2305878"/>
            <a:ext cx="45885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endParaRPr>
          </a:p>
        </p:txBody>
      </p:sp>
      <p:sp>
        <p:nvSpPr>
          <p:cNvPr id="7" name="TextBox 6">
            <a:extLst>
              <a:ext uri="{FF2B5EF4-FFF2-40B4-BE49-F238E27FC236}">
                <a16:creationId xmlns:a16="http://schemas.microsoft.com/office/drawing/2014/main" id="{5BD565E2-CF7D-1DC0-8160-8B30AC39D84D}"/>
              </a:ext>
            </a:extLst>
          </p:cNvPr>
          <p:cNvSpPr txBox="1"/>
          <p:nvPr/>
        </p:nvSpPr>
        <p:spPr>
          <a:xfrm>
            <a:off x="6052930" y="1272209"/>
            <a:ext cx="5068957"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Particularly Confusing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DOH_LESS_SS: Bool, True when we have DOH Below 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NETWORK_AVAIL: How Many Locations In The Network Have Inventory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OH_OO_SUG_DOS: (On </a:t>
            </a:r>
            <a:r>
              <a:rPr kumimoji="0" lang="en-US"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Hand+On</a:t>
            </a: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 </a:t>
            </a:r>
            <a:r>
              <a:rPr kumimoji="0" lang="en-US" sz="18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Order+Suggested</a:t>
            </a:r>
            <a:r>
              <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rPr>
              <a:t> Order Quantity) / Daily Demand Forecast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ranklin Gothic Medium"/>
              <a:ea typeface="+mn-ea"/>
              <a:cs typeface="+mn-cs"/>
            </a:endParaRPr>
          </a:p>
        </p:txBody>
      </p:sp>
      <p:sp>
        <p:nvSpPr>
          <p:cNvPr id="10" name="Rectangle 9">
            <a:extLst>
              <a:ext uri="{FF2B5EF4-FFF2-40B4-BE49-F238E27FC236}">
                <a16:creationId xmlns:a16="http://schemas.microsoft.com/office/drawing/2014/main" id="{B866FD90-C7F5-9FB6-2E9E-7F9297F67046}"/>
              </a:ext>
            </a:extLst>
          </p:cNvPr>
          <p:cNvSpPr/>
          <p:nvPr/>
        </p:nvSpPr>
        <p:spPr>
          <a:xfrm>
            <a:off x="5916168" y="1272209"/>
            <a:ext cx="45719" cy="47012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Franklin Gothic Medium"/>
              <a:ea typeface="+mn-ea"/>
              <a:cs typeface="+mn-cs"/>
            </a:endParaRPr>
          </a:p>
        </p:txBody>
      </p:sp>
      <p:pic>
        <p:nvPicPr>
          <p:cNvPr id="12" name="Picture 11" descr="A group of trucks parked in front of a black background&#10;&#10;Description automatically generated with low confidence">
            <a:extLst>
              <a:ext uri="{FF2B5EF4-FFF2-40B4-BE49-F238E27FC236}">
                <a16:creationId xmlns:a16="http://schemas.microsoft.com/office/drawing/2014/main" id="{8D4E75BC-11F1-1EFD-683C-77D4E3636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5547" y="4115250"/>
            <a:ext cx="6871088" cy="2356995"/>
          </a:xfrm>
          <a:prstGeom prst="rect">
            <a:avLst/>
          </a:prstGeom>
        </p:spPr>
      </p:pic>
    </p:spTree>
    <p:extLst>
      <p:ext uri="{BB962C8B-B14F-4D97-AF65-F5344CB8AC3E}">
        <p14:creationId xmlns:p14="http://schemas.microsoft.com/office/powerpoint/2010/main" val="2923658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D99F-5455-C7C4-0C7D-C62F916FC767}"/>
              </a:ext>
            </a:extLst>
          </p:cNvPr>
          <p:cNvSpPr>
            <a:spLocks noGrp="1"/>
          </p:cNvSpPr>
          <p:nvPr>
            <p:ph type="title"/>
          </p:nvPr>
        </p:nvSpPr>
        <p:spPr/>
        <p:txBody>
          <a:bodyPr/>
          <a:lstStyle/>
          <a:p>
            <a:r>
              <a:rPr lang="en-US" dirty="0"/>
              <a:t>Considerations</a:t>
            </a:r>
          </a:p>
        </p:txBody>
      </p:sp>
      <p:sp>
        <p:nvSpPr>
          <p:cNvPr id="3" name="Text Placeholder 2">
            <a:extLst>
              <a:ext uri="{FF2B5EF4-FFF2-40B4-BE49-F238E27FC236}">
                <a16:creationId xmlns:a16="http://schemas.microsoft.com/office/drawing/2014/main" id="{B5026C53-A5C1-FBBD-5A68-F68FEA48E508}"/>
              </a:ext>
            </a:extLst>
          </p:cNvPr>
          <p:cNvSpPr>
            <a:spLocks noGrp="1"/>
          </p:cNvSpPr>
          <p:nvPr>
            <p:ph type="body" sz="quarter" idx="14"/>
          </p:nvPr>
        </p:nvSpPr>
        <p:spPr/>
        <p:txBody>
          <a:bodyPr/>
          <a:lstStyle/>
          <a:p>
            <a:r>
              <a:rPr lang="en-US" dirty="0"/>
              <a:t>Handling Missing Values</a:t>
            </a:r>
          </a:p>
        </p:txBody>
      </p:sp>
      <p:sp>
        <p:nvSpPr>
          <p:cNvPr id="4" name="Text Placeholder 3">
            <a:extLst>
              <a:ext uri="{FF2B5EF4-FFF2-40B4-BE49-F238E27FC236}">
                <a16:creationId xmlns:a16="http://schemas.microsoft.com/office/drawing/2014/main" id="{38F6FC96-BCA7-5A39-311D-CD7CB472FA98}"/>
              </a:ext>
            </a:extLst>
          </p:cNvPr>
          <p:cNvSpPr>
            <a:spLocks noGrp="1"/>
          </p:cNvSpPr>
          <p:nvPr>
            <p:ph type="body" sz="quarter" idx="19"/>
          </p:nvPr>
        </p:nvSpPr>
        <p:spPr/>
        <p:txBody>
          <a:bodyPr/>
          <a:lstStyle/>
          <a:p>
            <a:r>
              <a:rPr lang="en-US" dirty="0"/>
              <a:t>Fill Contextually Using Other Features?</a:t>
            </a:r>
          </a:p>
          <a:p>
            <a:r>
              <a:rPr lang="en-US" dirty="0"/>
              <a:t>Interpolation Techniques?</a:t>
            </a:r>
          </a:p>
          <a:p>
            <a:r>
              <a:rPr lang="en-US" dirty="0"/>
              <a:t>Drop?</a:t>
            </a:r>
          </a:p>
        </p:txBody>
      </p:sp>
      <p:sp>
        <p:nvSpPr>
          <p:cNvPr id="5" name="Text Placeholder 4">
            <a:extLst>
              <a:ext uri="{FF2B5EF4-FFF2-40B4-BE49-F238E27FC236}">
                <a16:creationId xmlns:a16="http://schemas.microsoft.com/office/drawing/2014/main" id="{C92E2E36-D98B-69BD-327D-DBE05663CFD5}"/>
              </a:ext>
            </a:extLst>
          </p:cNvPr>
          <p:cNvSpPr>
            <a:spLocks noGrp="1"/>
          </p:cNvSpPr>
          <p:nvPr>
            <p:ph type="body" sz="quarter" idx="20"/>
          </p:nvPr>
        </p:nvSpPr>
        <p:spPr/>
        <p:txBody>
          <a:bodyPr/>
          <a:lstStyle/>
          <a:p>
            <a:r>
              <a:rPr lang="en-US" dirty="0"/>
              <a:t>Feature Selection</a:t>
            </a:r>
          </a:p>
        </p:txBody>
      </p:sp>
      <p:sp>
        <p:nvSpPr>
          <p:cNvPr id="6" name="Text Placeholder 5">
            <a:extLst>
              <a:ext uri="{FF2B5EF4-FFF2-40B4-BE49-F238E27FC236}">
                <a16:creationId xmlns:a16="http://schemas.microsoft.com/office/drawing/2014/main" id="{1A0468B5-0C93-573A-5576-3148D073343E}"/>
              </a:ext>
            </a:extLst>
          </p:cNvPr>
          <p:cNvSpPr>
            <a:spLocks noGrp="1"/>
          </p:cNvSpPr>
          <p:nvPr>
            <p:ph type="body" sz="quarter" idx="21"/>
          </p:nvPr>
        </p:nvSpPr>
        <p:spPr/>
        <p:txBody>
          <a:bodyPr/>
          <a:lstStyle/>
          <a:p>
            <a:r>
              <a:rPr lang="en-US" dirty="0">
                <a:latin typeface="+mn-lt"/>
              </a:rPr>
              <a:t>Which Features Are Most Important?</a:t>
            </a:r>
          </a:p>
          <a:p>
            <a:r>
              <a:rPr lang="en-US" dirty="0">
                <a:latin typeface="+mn-lt"/>
              </a:rPr>
              <a:t>Multicollinearity?</a:t>
            </a:r>
            <a:endParaRPr lang="en-US" dirty="0">
              <a:solidFill>
                <a:schemeClr val="bg1"/>
              </a:solidFill>
              <a:effectLst>
                <a:outerShdw blurRad="38100" dist="38100" dir="2700000" algn="tl">
                  <a:srgbClr val="000000">
                    <a:alpha val="43137"/>
                  </a:srgbClr>
                </a:outerShdw>
              </a:effectLst>
              <a:latin typeface="+mn-lt"/>
            </a:endParaRPr>
          </a:p>
        </p:txBody>
      </p:sp>
      <p:pic>
        <p:nvPicPr>
          <p:cNvPr id="1026" name="Picture 2" descr="How to Deal with Missing Values in Cluster Analysis | Displayr.com">
            <a:extLst>
              <a:ext uri="{FF2B5EF4-FFF2-40B4-BE49-F238E27FC236}">
                <a16:creationId xmlns:a16="http://schemas.microsoft.com/office/drawing/2014/main" id="{2BBB0247-2B6B-7B1D-64B3-F07758F87A6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620"/>
          <a:stretch/>
        </p:blipFill>
        <p:spPr bwMode="auto">
          <a:xfrm>
            <a:off x="6281530" y="1254119"/>
            <a:ext cx="5419204" cy="202545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Don't have candy? place empty bowl with note outside, kids will think other  kids took all the candy : r/funny">
            <a:extLst>
              <a:ext uri="{FF2B5EF4-FFF2-40B4-BE49-F238E27FC236}">
                <a16:creationId xmlns:a16="http://schemas.microsoft.com/office/drawing/2014/main" id="{26CD2B9A-CB3F-0381-1D5C-DCB271D00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099"/>
          <a:stretch/>
        </p:blipFill>
        <p:spPr bwMode="auto">
          <a:xfrm>
            <a:off x="6281530" y="4061115"/>
            <a:ext cx="5419203" cy="202545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00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BB26D8-A129-DA70-E26B-74F87019E8DC}"/>
              </a:ext>
            </a:extLst>
          </p:cNvPr>
          <p:cNvSpPr>
            <a:spLocks noGrp="1"/>
          </p:cNvSpPr>
          <p:nvPr>
            <p:ph type="body" sz="quarter" idx="4294967295"/>
          </p:nvPr>
        </p:nvSpPr>
        <p:spPr>
          <a:xfrm>
            <a:off x="3302793" y="2685256"/>
            <a:ext cx="5586413" cy="1487487"/>
          </a:xfrm>
          <a:prstGeom prst="rect">
            <a:avLst/>
          </a:prstGeom>
        </p:spPr>
        <p:txBody>
          <a:bodyPr/>
          <a:lstStyle/>
          <a:p>
            <a:pPr marL="0" indent="0" algn="ctr">
              <a:buNone/>
            </a:pPr>
            <a:r>
              <a:rPr lang="en-US" dirty="0">
                <a:solidFill>
                  <a:schemeClr val="bg1"/>
                </a:solidFill>
                <a:effectLst>
                  <a:outerShdw blurRad="38100" dist="38100" dir="2700000" algn="tl">
                    <a:srgbClr val="000000">
                      <a:alpha val="43137"/>
                    </a:srgbClr>
                  </a:outerShdw>
                </a:effectLst>
              </a:rPr>
              <a:t>Any Questions?</a:t>
            </a:r>
          </a:p>
          <a:p>
            <a:pPr marL="0" indent="0" algn="ctr">
              <a:buNone/>
            </a:pPr>
            <a:r>
              <a:rPr lang="en-US" dirty="0">
                <a:solidFill>
                  <a:schemeClr val="bg1"/>
                </a:solidFill>
                <a:effectLst>
                  <a:outerShdw blurRad="38100" dist="38100" dir="2700000" algn="tl">
                    <a:srgbClr val="000000">
                      <a:alpha val="43137"/>
                    </a:srgbClr>
                  </a:outerShdw>
                </a:effectLst>
              </a:rPr>
              <a:t>Contact Me</a:t>
            </a:r>
          </a:p>
          <a:p>
            <a:pPr marL="0" indent="0" algn="ctr">
              <a:buNone/>
            </a:pPr>
            <a:r>
              <a:rPr lang="en-US" dirty="0">
                <a:solidFill>
                  <a:schemeClr val="bg1"/>
                </a:solidFill>
                <a:effectLst>
                  <a:outerShdw blurRad="38100" dist="38100" dir="2700000" algn="tl">
                    <a:srgbClr val="000000">
                      <a:alpha val="43137"/>
                    </a:srgbClr>
                  </a:outerShdw>
                </a:effectLst>
              </a:rPr>
              <a:t>brett.durfee@paccar.com</a:t>
            </a:r>
          </a:p>
        </p:txBody>
      </p:sp>
    </p:spTree>
    <p:extLst>
      <p:ext uri="{BB962C8B-B14F-4D97-AF65-F5344CB8AC3E}">
        <p14:creationId xmlns:p14="http://schemas.microsoft.com/office/powerpoint/2010/main" val="349528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12192000" cy="6858000"/>
          </a:xfrm>
          <a:prstGeom prst="rect">
            <a:avLst/>
          </a:prstGeom>
          <a:gradFill flip="none" rotWithShape="1">
            <a:gsLst>
              <a:gs pos="100000">
                <a:srgbClr val="2E5C85"/>
              </a:gs>
              <a:gs pos="72000">
                <a:srgbClr val="3E79AD"/>
              </a:gs>
              <a:gs pos="0">
                <a:srgbClr val="4382BA">
                  <a:alpha val="9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orking on a car&#10;&#10;Description automatically generated with medium confidence">
            <a:extLst>
              <a:ext uri="{FF2B5EF4-FFF2-40B4-BE49-F238E27FC236}">
                <a16:creationId xmlns:a16="http://schemas.microsoft.com/office/drawing/2014/main" id="{018E2124-074D-44B5-85A7-32545C158B02}"/>
              </a:ext>
            </a:extLst>
          </p:cNvPr>
          <p:cNvPicPr>
            <a:picLocks noChangeAspect="1"/>
          </p:cNvPicPr>
          <p:nvPr/>
        </p:nvPicPr>
        <p:blipFill rotWithShape="1">
          <a:blip r:embed="rId3">
            <a:extLst>
              <a:ext uri="{28A0092B-C50C-407E-A947-70E740481C1C}">
                <a14:useLocalDpi xmlns:a14="http://schemas.microsoft.com/office/drawing/2010/main" val="0"/>
              </a:ext>
            </a:extLst>
          </a:blip>
          <a:srcRect l="39940" t="11960" r="18038" b="19300"/>
          <a:stretch/>
        </p:blipFill>
        <p:spPr>
          <a:xfrm>
            <a:off x="-1" y="349909"/>
            <a:ext cx="4247807" cy="4632385"/>
          </a:xfrm>
          <a:prstGeom prst="rect">
            <a:avLst/>
          </a:prstGeom>
        </p:spPr>
      </p:pic>
      <p:pic>
        <p:nvPicPr>
          <p:cNvPr id="22" name="Picture 21" descr="A picture containing building, indoor, yellow, blue&#10;&#10;Description automatically generated">
            <a:extLst>
              <a:ext uri="{FF2B5EF4-FFF2-40B4-BE49-F238E27FC236}">
                <a16:creationId xmlns:a16="http://schemas.microsoft.com/office/drawing/2014/main" id="{B3090C5C-0902-4800-8FB6-2F0FF5A8E9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227" t="1" r="11556" b="-378"/>
          <a:stretch/>
        </p:blipFill>
        <p:spPr>
          <a:xfrm>
            <a:off x="4035166" y="363058"/>
            <a:ext cx="4494515" cy="4629526"/>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4683" t="7928" r="31740" b="-1673"/>
          <a:stretch/>
        </p:blipFill>
        <p:spPr>
          <a:xfrm>
            <a:off x="8156832" y="322168"/>
            <a:ext cx="4035167" cy="4704655"/>
          </a:xfrm>
          <a:prstGeom prst="rect">
            <a:avLst/>
          </a:prstGeom>
        </p:spPr>
      </p:pic>
      <p:grpSp>
        <p:nvGrpSpPr>
          <p:cNvPr id="31" name="Group 30">
            <a:extLst>
              <a:ext uri="{FF2B5EF4-FFF2-40B4-BE49-F238E27FC236}">
                <a16:creationId xmlns:a16="http://schemas.microsoft.com/office/drawing/2014/main" id="{28361F70-B5CD-4C7D-802F-ABCF49619FA5}"/>
              </a:ext>
            </a:extLst>
          </p:cNvPr>
          <p:cNvGrpSpPr/>
          <p:nvPr/>
        </p:nvGrpSpPr>
        <p:grpSpPr>
          <a:xfrm>
            <a:off x="0" y="326356"/>
            <a:ext cx="12192000" cy="99999"/>
            <a:chOff x="0" y="1654481"/>
            <a:chExt cx="12192000" cy="262287"/>
          </a:xfrm>
        </p:grpSpPr>
        <p:sp>
          <p:nvSpPr>
            <p:cNvPr id="32" name="Rectangle 31">
              <a:extLst>
                <a:ext uri="{FF2B5EF4-FFF2-40B4-BE49-F238E27FC236}">
                  <a16:creationId xmlns:a16="http://schemas.microsoft.com/office/drawing/2014/main" id="{DCBDB2D9-32EB-4918-80F0-B44E4D7C94E0}"/>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3" name="Rectangle 32">
              <a:extLst>
                <a:ext uri="{FF2B5EF4-FFF2-40B4-BE49-F238E27FC236}">
                  <a16:creationId xmlns:a16="http://schemas.microsoft.com/office/drawing/2014/main" id="{5B08CF94-BC6A-417B-94E4-01A16303FC3D}"/>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4" name="Rectangle 33">
              <a:extLst>
                <a:ext uri="{FF2B5EF4-FFF2-40B4-BE49-F238E27FC236}">
                  <a16:creationId xmlns:a16="http://schemas.microsoft.com/office/drawing/2014/main" id="{E9E43FCD-2CCD-4070-9A15-CCC8D0DC035E}"/>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grpSp>
        <p:nvGrpSpPr>
          <p:cNvPr id="24" name="Group 23">
            <a:extLst>
              <a:ext uri="{FF2B5EF4-FFF2-40B4-BE49-F238E27FC236}">
                <a16:creationId xmlns:a16="http://schemas.microsoft.com/office/drawing/2014/main" id="{E606FE7A-DDAD-4847-92E0-DC0D71D52258}"/>
              </a:ext>
            </a:extLst>
          </p:cNvPr>
          <p:cNvGrpSpPr/>
          <p:nvPr/>
        </p:nvGrpSpPr>
        <p:grpSpPr>
          <a:xfrm>
            <a:off x="0" y="6430156"/>
            <a:ext cx="12192000" cy="99999"/>
            <a:chOff x="0" y="1654481"/>
            <a:chExt cx="12192000" cy="262287"/>
          </a:xfrm>
        </p:grpSpPr>
        <p:sp>
          <p:nvSpPr>
            <p:cNvPr id="25" name="Rectangle 24">
              <a:extLst>
                <a:ext uri="{FF2B5EF4-FFF2-40B4-BE49-F238E27FC236}">
                  <a16:creationId xmlns:a16="http://schemas.microsoft.com/office/drawing/2014/main" id="{EA859E3C-7948-4C23-9527-81792EFB77F5}"/>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6" name="Rectangle 25">
              <a:extLst>
                <a:ext uri="{FF2B5EF4-FFF2-40B4-BE49-F238E27FC236}">
                  <a16:creationId xmlns:a16="http://schemas.microsoft.com/office/drawing/2014/main" id="{BDFB6732-E8EB-4B94-BD09-19DC7862ED29}"/>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D34AF4D3-B450-4DEF-8BE0-464E34761D40}"/>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sp>
        <p:nvSpPr>
          <p:cNvPr id="10" name="Rectangle 9">
            <a:extLst>
              <a:ext uri="{FF2B5EF4-FFF2-40B4-BE49-F238E27FC236}">
                <a16:creationId xmlns:a16="http://schemas.microsoft.com/office/drawing/2014/main" id="{FB4434A6-9CB3-4B41-84F7-4C2D584D6F19}"/>
              </a:ext>
            </a:extLst>
          </p:cNvPr>
          <p:cNvSpPr/>
          <p:nvPr/>
        </p:nvSpPr>
        <p:spPr>
          <a:xfrm>
            <a:off x="-1" y="4733925"/>
            <a:ext cx="12192000" cy="1764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B2B4A968-C7DB-4721-9199-D68FA0FD5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64010" y="2789204"/>
            <a:ext cx="3696386" cy="3142432"/>
          </a:xfrm>
          <a:prstGeom prst="rect">
            <a:avLst/>
          </a:prstGeom>
        </p:spPr>
      </p:pic>
      <p:pic>
        <p:nvPicPr>
          <p:cNvPr id="7" name="Picture 6" descr="Text, logo&#10;&#10;Description automatically generated">
            <a:extLst>
              <a:ext uri="{FF2B5EF4-FFF2-40B4-BE49-F238E27FC236}">
                <a16:creationId xmlns:a16="http://schemas.microsoft.com/office/drawing/2014/main" id="{8DA9489D-75D0-4C01-B9BB-BC2E0F6997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675" y="4531929"/>
            <a:ext cx="11152200" cy="2199646"/>
          </a:xfrm>
          <a:prstGeom prst="rect">
            <a:avLst/>
          </a:prstGeom>
        </p:spPr>
      </p:pic>
      <p:grpSp>
        <p:nvGrpSpPr>
          <p:cNvPr id="19" name="Group 18">
            <a:extLst>
              <a:ext uri="{FF2B5EF4-FFF2-40B4-BE49-F238E27FC236}">
                <a16:creationId xmlns:a16="http://schemas.microsoft.com/office/drawing/2014/main" id="{28361F70-B5CD-4C7D-802F-ABCF49619FA5}"/>
              </a:ext>
            </a:extLst>
          </p:cNvPr>
          <p:cNvGrpSpPr/>
          <p:nvPr/>
        </p:nvGrpSpPr>
        <p:grpSpPr>
          <a:xfrm>
            <a:off x="0" y="6460456"/>
            <a:ext cx="12192000" cy="99999"/>
            <a:chOff x="0" y="1654481"/>
            <a:chExt cx="12192000" cy="262287"/>
          </a:xfrm>
        </p:grpSpPr>
        <p:sp>
          <p:nvSpPr>
            <p:cNvPr id="20" name="Rectangle 19">
              <a:extLst>
                <a:ext uri="{FF2B5EF4-FFF2-40B4-BE49-F238E27FC236}">
                  <a16:creationId xmlns:a16="http://schemas.microsoft.com/office/drawing/2014/main" id="{DCBDB2D9-32EB-4918-80F0-B44E4D7C94E0}"/>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1" name="Rectangle 20">
              <a:extLst>
                <a:ext uri="{FF2B5EF4-FFF2-40B4-BE49-F238E27FC236}">
                  <a16:creationId xmlns:a16="http://schemas.microsoft.com/office/drawing/2014/main" id="{5B08CF94-BC6A-417B-94E4-01A16303FC3D}"/>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3" name="Rectangle 22">
              <a:extLst>
                <a:ext uri="{FF2B5EF4-FFF2-40B4-BE49-F238E27FC236}">
                  <a16:creationId xmlns:a16="http://schemas.microsoft.com/office/drawing/2014/main" id="{E9E43FCD-2CCD-4070-9A15-CCC8D0DC035E}"/>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grpSp>
        <p:nvGrpSpPr>
          <p:cNvPr id="28" name="Group 27">
            <a:extLst>
              <a:ext uri="{FF2B5EF4-FFF2-40B4-BE49-F238E27FC236}">
                <a16:creationId xmlns:a16="http://schemas.microsoft.com/office/drawing/2014/main" id="{28361F70-B5CD-4C7D-802F-ABCF49619FA5}"/>
              </a:ext>
            </a:extLst>
          </p:cNvPr>
          <p:cNvGrpSpPr/>
          <p:nvPr/>
        </p:nvGrpSpPr>
        <p:grpSpPr>
          <a:xfrm>
            <a:off x="0" y="4679281"/>
            <a:ext cx="12192000" cy="99999"/>
            <a:chOff x="0" y="1654481"/>
            <a:chExt cx="12192000" cy="262287"/>
          </a:xfrm>
        </p:grpSpPr>
        <p:sp>
          <p:nvSpPr>
            <p:cNvPr id="29" name="Rectangle 28">
              <a:extLst>
                <a:ext uri="{FF2B5EF4-FFF2-40B4-BE49-F238E27FC236}">
                  <a16:creationId xmlns:a16="http://schemas.microsoft.com/office/drawing/2014/main" id="{DCBDB2D9-32EB-4918-80F0-B44E4D7C94E0}"/>
                </a:ext>
              </a:extLst>
            </p:cNvPr>
            <p:cNvSpPr/>
            <p:nvPr/>
          </p:nvSpPr>
          <p:spPr>
            <a:xfrm>
              <a:off x="0" y="1690578"/>
              <a:ext cx="12192000" cy="186348"/>
            </a:xfrm>
            <a:prstGeom prst="rect">
              <a:avLst/>
            </a:prstGeom>
            <a:gradFill flip="none" rotWithShape="1">
              <a:gsLst>
                <a:gs pos="82000">
                  <a:srgbClr val="F4F4F4"/>
                </a:gs>
                <a:gs pos="74000">
                  <a:srgbClr val="E8E8E8"/>
                </a:gs>
                <a:gs pos="58000">
                  <a:srgbClr val="383637"/>
                </a:gs>
                <a:gs pos="38000">
                  <a:schemeClr val="bg1"/>
                </a:gs>
                <a:gs pos="24000">
                  <a:srgbClr val="4E4E4E"/>
                </a:gs>
                <a:gs pos="6000">
                  <a:schemeClr val="bg1"/>
                </a:gs>
                <a:gs pos="0">
                  <a:srgbClr val="9E9EA0"/>
                </a:gs>
                <a:gs pos="100000">
                  <a:srgbClr val="27262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0" name="Rectangle 29">
              <a:extLst>
                <a:ext uri="{FF2B5EF4-FFF2-40B4-BE49-F238E27FC236}">
                  <a16:creationId xmlns:a16="http://schemas.microsoft.com/office/drawing/2014/main" id="{5B08CF94-BC6A-417B-94E4-01A16303FC3D}"/>
                </a:ext>
              </a:extLst>
            </p:cNvPr>
            <p:cNvSpPr/>
            <p:nvPr/>
          </p:nvSpPr>
          <p:spPr>
            <a:xfrm>
              <a:off x="0" y="1654481"/>
              <a:ext cx="12192000" cy="45719"/>
            </a:xfrm>
            <a:prstGeom prst="rect">
              <a:avLst/>
            </a:prstGeom>
            <a:gradFill flip="none" rotWithShape="1">
              <a:gsLst>
                <a:gs pos="78000">
                  <a:schemeClr val="tx1"/>
                </a:gs>
                <a:gs pos="67000">
                  <a:schemeClr val="bg1"/>
                </a:gs>
                <a:gs pos="37000">
                  <a:srgbClr val="8B8B8B"/>
                </a:gs>
                <a:gs pos="6000">
                  <a:srgbClr val="4E4E4E"/>
                </a:gs>
                <a:gs pos="20000">
                  <a:schemeClr val="bg1"/>
                </a:gs>
                <a:gs pos="0">
                  <a:srgbClr val="9E9EA0"/>
                </a:gs>
                <a:gs pos="9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5" name="Rectangle 34">
              <a:extLst>
                <a:ext uri="{FF2B5EF4-FFF2-40B4-BE49-F238E27FC236}">
                  <a16:creationId xmlns:a16="http://schemas.microsoft.com/office/drawing/2014/main" id="{E9E43FCD-2CCD-4070-9A15-CCC8D0DC035E}"/>
                </a:ext>
              </a:extLst>
            </p:cNvPr>
            <p:cNvSpPr/>
            <p:nvPr/>
          </p:nvSpPr>
          <p:spPr>
            <a:xfrm>
              <a:off x="0" y="1871049"/>
              <a:ext cx="12192000" cy="45719"/>
            </a:xfrm>
            <a:prstGeom prst="rect">
              <a:avLst/>
            </a:prstGeom>
            <a:gradFill flip="none" rotWithShape="1">
              <a:gsLst>
                <a:gs pos="93000">
                  <a:schemeClr val="tx1"/>
                </a:gs>
                <a:gs pos="67000">
                  <a:schemeClr val="bg1"/>
                </a:gs>
                <a:gs pos="47000">
                  <a:srgbClr val="8B8B8B"/>
                </a:gs>
                <a:gs pos="21000">
                  <a:srgbClr val="4E4E4E"/>
                </a:gs>
                <a:gs pos="0">
                  <a:srgbClr val="9E9EA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grpSp>
    </p:spTree>
    <p:extLst>
      <p:ext uri="{BB962C8B-B14F-4D97-AF65-F5344CB8AC3E}">
        <p14:creationId xmlns:p14="http://schemas.microsoft.com/office/powerpoint/2010/main" val="56291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Demo</a:t>
            </a:r>
          </a:p>
        </p:txBody>
      </p:sp>
      <p:pic>
        <p:nvPicPr>
          <p:cNvPr id="2050" name="Picture 2" descr="GitHub Logo and symbol, meaning, history, PNG, br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7401" y="1455101"/>
            <a:ext cx="7369054" cy="41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43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Access	</a:t>
            </a:r>
          </a:p>
        </p:txBody>
      </p:sp>
      <p:sp>
        <p:nvSpPr>
          <p:cNvPr id="3" name="Text Placeholder 6">
            <a:extLst>
              <a:ext uri="{FF2B5EF4-FFF2-40B4-BE49-F238E27FC236}">
                <a16:creationId xmlns:a16="http://schemas.microsoft.com/office/drawing/2014/main" id="{65BB26D8-A129-DA70-E26B-74F87019E8DC}"/>
              </a:ext>
            </a:extLst>
          </p:cNvPr>
          <p:cNvSpPr txBox="1">
            <a:spLocks/>
          </p:cNvSpPr>
          <p:nvPr/>
        </p:nvSpPr>
        <p:spPr>
          <a:xfrm>
            <a:off x="552157" y="1531705"/>
            <a:ext cx="9027941" cy="1487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effectLst>
                  <a:outerShdw blurRad="38100" dist="38100" dir="2700000" algn="tl">
                    <a:srgbClr val="000000">
                      <a:alpha val="43137"/>
                    </a:srgbClr>
                  </a:outerShdw>
                </a:effectLst>
              </a:rPr>
              <a:t>Please Add the following usernames to access your repo:</a:t>
            </a:r>
            <a:br>
              <a:rPr lang="en-US" dirty="0">
                <a:solidFill>
                  <a:schemeClr val="bg1"/>
                </a:solidFill>
                <a:effectLst>
                  <a:outerShdw blurRad="38100" dist="38100" dir="2700000" algn="tl">
                    <a:srgbClr val="000000">
                      <a:alpha val="43137"/>
                    </a:srgbClr>
                  </a:outerShdw>
                </a:effectLst>
              </a:rPr>
            </a:b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Rylee-</a:t>
            </a:r>
            <a:r>
              <a:rPr lang="en-US" dirty="0" err="1">
                <a:solidFill>
                  <a:schemeClr val="bg1"/>
                </a:solidFill>
                <a:effectLst>
                  <a:outerShdw blurRad="38100" dist="38100" dir="2700000" algn="tl">
                    <a:srgbClr val="000000">
                      <a:alpha val="43137"/>
                    </a:srgbClr>
                  </a:outerShdw>
                </a:effectLst>
              </a:rPr>
              <a:t>Iacolucci_paccar</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Logan-</a:t>
            </a:r>
            <a:r>
              <a:rPr lang="en-US" dirty="0" err="1">
                <a:solidFill>
                  <a:schemeClr val="bg1"/>
                </a:solidFill>
                <a:effectLst>
                  <a:outerShdw blurRad="38100" dist="38100" dir="2700000" algn="tl">
                    <a:srgbClr val="000000">
                      <a:alpha val="43137"/>
                    </a:srgbClr>
                  </a:outerShdw>
                </a:effectLst>
              </a:rPr>
              <a:t>McKerlich_paccar</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1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PACCAR?</a:t>
            </a:r>
          </a:p>
        </p:txBody>
      </p:sp>
      <p:sp>
        <p:nvSpPr>
          <p:cNvPr id="3" name="Text Placeholder 2"/>
          <p:cNvSpPr>
            <a:spLocks noGrp="1"/>
          </p:cNvSpPr>
          <p:nvPr>
            <p:ph type="body" sz="quarter" idx="14"/>
          </p:nvPr>
        </p:nvSpPr>
        <p:spPr/>
        <p:txBody>
          <a:bodyPr/>
          <a:lstStyle/>
          <a:p>
            <a:r>
              <a:rPr lang="en-US" dirty="0"/>
              <a:t>History</a:t>
            </a:r>
          </a:p>
        </p:txBody>
      </p:sp>
      <p:sp>
        <p:nvSpPr>
          <p:cNvPr id="4" name="Text Placeholder 3"/>
          <p:cNvSpPr>
            <a:spLocks noGrp="1"/>
          </p:cNvSpPr>
          <p:nvPr>
            <p:ph type="body" sz="quarter" idx="19"/>
          </p:nvPr>
        </p:nvSpPr>
        <p:spPr/>
        <p:txBody>
          <a:bodyPr/>
          <a:lstStyle/>
          <a:p>
            <a:r>
              <a:rPr lang="en-US" dirty="0"/>
              <a:t>Founded in 1905</a:t>
            </a:r>
          </a:p>
          <a:p>
            <a:r>
              <a:rPr lang="en-US" dirty="0"/>
              <a:t>1945 Entered Into Heavy Duty Trucking</a:t>
            </a:r>
          </a:p>
          <a:p>
            <a:r>
              <a:rPr lang="en-US" dirty="0"/>
              <a:t>1973 PACCAR Parts Established</a:t>
            </a:r>
          </a:p>
        </p:txBody>
      </p:sp>
      <p:sp>
        <p:nvSpPr>
          <p:cNvPr id="5" name="Text Placeholder 4"/>
          <p:cNvSpPr>
            <a:spLocks noGrp="1"/>
          </p:cNvSpPr>
          <p:nvPr>
            <p:ph type="body" sz="quarter" idx="20"/>
          </p:nvPr>
        </p:nvSpPr>
        <p:spPr/>
        <p:txBody>
          <a:bodyPr/>
          <a:lstStyle/>
          <a:p>
            <a:r>
              <a:rPr lang="en-US" dirty="0"/>
              <a:t>Today</a:t>
            </a:r>
          </a:p>
        </p:txBody>
      </p:sp>
      <p:sp>
        <p:nvSpPr>
          <p:cNvPr id="6" name="Text Placeholder 5"/>
          <p:cNvSpPr>
            <a:spLocks noGrp="1"/>
          </p:cNvSpPr>
          <p:nvPr>
            <p:ph type="body" sz="quarter" idx="21"/>
          </p:nvPr>
        </p:nvSpPr>
        <p:spPr/>
        <p:txBody>
          <a:bodyPr/>
          <a:lstStyle/>
          <a:p>
            <a:r>
              <a:rPr lang="en-US" dirty="0"/>
              <a:t>Operate Three Major Brands Globally</a:t>
            </a:r>
          </a:p>
          <a:p>
            <a:r>
              <a:rPr lang="en-US" dirty="0"/>
              <a:t>2024 Revenue of $33.7 Billion </a:t>
            </a:r>
          </a:p>
          <a:p>
            <a:r>
              <a:rPr lang="en-US" dirty="0"/>
              <a:t>30K Employees</a:t>
            </a:r>
          </a:p>
        </p:txBody>
      </p:sp>
      <p:pic>
        <p:nvPicPr>
          <p:cNvPr id="1026" name="Picture 2" descr="Our History | PAC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8" y="1254119"/>
            <a:ext cx="3856119" cy="2493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048" y="3611587"/>
            <a:ext cx="3856119" cy="2410074"/>
          </a:xfrm>
          <a:prstGeom prst="rect">
            <a:avLst/>
          </a:prstGeom>
        </p:spPr>
      </p:pic>
      <p:sp>
        <p:nvSpPr>
          <p:cNvPr id="8" name="Rectangle 7"/>
          <p:cNvSpPr/>
          <p:nvPr/>
        </p:nvSpPr>
        <p:spPr>
          <a:xfrm>
            <a:off x="1161048" y="3279576"/>
            <a:ext cx="3856119" cy="332011"/>
          </a:xfrm>
          <a:prstGeom prst="rect">
            <a:avLst/>
          </a:prstGeom>
          <a:gradFill>
            <a:gsLst>
              <a:gs pos="0">
                <a:schemeClr val="accent1">
                  <a:lumMod val="5000"/>
                  <a:lumOff val="95000"/>
                  <a:alpha val="39000"/>
                </a:schemeClr>
              </a:gs>
              <a:gs pos="57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1945</a:t>
            </a:r>
          </a:p>
        </p:txBody>
      </p:sp>
      <p:sp>
        <p:nvSpPr>
          <p:cNvPr id="10" name="Rectangle 9"/>
          <p:cNvSpPr/>
          <p:nvPr/>
        </p:nvSpPr>
        <p:spPr>
          <a:xfrm>
            <a:off x="1161047" y="5689650"/>
            <a:ext cx="3856119" cy="332011"/>
          </a:xfrm>
          <a:prstGeom prst="rect">
            <a:avLst/>
          </a:prstGeom>
          <a:gradFill>
            <a:gsLst>
              <a:gs pos="0">
                <a:schemeClr val="accent1">
                  <a:lumMod val="5000"/>
                  <a:lumOff val="95000"/>
                  <a:alpha val="39000"/>
                </a:schemeClr>
              </a:gs>
              <a:gs pos="57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2024</a:t>
            </a:r>
          </a:p>
        </p:txBody>
      </p:sp>
    </p:spTree>
    <p:extLst>
      <p:ext uri="{BB962C8B-B14F-4D97-AF65-F5344CB8AC3E}">
        <p14:creationId xmlns:p14="http://schemas.microsoft.com/office/powerpoint/2010/main" val="1873194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BA4CC91-1408-4B17-9D00-9FC8CFA51F88}"/>
              </a:ext>
            </a:extLst>
          </p:cNvPr>
          <p:cNvSpPr>
            <a:spLocks noGrp="1"/>
          </p:cNvSpPr>
          <p:nvPr>
            <p:ph type="sldNum" sz="quarter" idx="12"/>
          </p:nvPr>
        </p:nvSpPr>
        <p:spPr/>
        <p:txBody>
          <a:bodyPr/>
          <a:lstStyle/>
          <a:p>
            <a:pPr algn="r">
              <a:defRPr/>
            </a:pPr>
            <a:fld id="{2A013F82-EE5E-44EE-A61D-E31C6657F26F}" type="slidenum">
              <a:rPr lang="en-US" sz="1000">
                <a:solidFill>
                  <a:prstClr val="white">
                    <a:tint val="75000"/>
                  </a:prstClr>
                </a:solidFill>
                <a:latin typeface="Corbel"/>
              </a:rPr>
              <a:pPr algn="r">
                <a:defRPr/>
              </a:pPr>
              <a:t>4</a:t>
            </a:fld>
            <a:endParaRPr lang="en-US" sz="1000">
              <a:solidFill>
                <a:prstClr val="white">
                  <a:tint val="75000"/>
                </a:prstClr>
              </a:solidFill>
              <a:latin typeface="Corbel"/>
            </a:endParaRPr>
          </a:p>
        </p:txBody>
      </p:sp>
      <p:pic>
        <p:nvPicPr>
          <p:cNvPr id="6" name="Picture 5" descr="A picture containing text, transport, truck, concrete mixer&#10;&#10;Description automatically generated">
            <a:extLst>
              <a:ext uri="{FF2B5EF4-FFF2-40B4-BE49-F238E27FC236}">
                <a16:creationId xmlns:a16="http://schemas.microsoft.com/office/drawing/2014/main" id="{906218E2-CEC5-8848-83EE-EAB5584CD2B7}"/>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9375" b="89931" l="1472" r="99755">
                        <a14:foregroundMark x1="3598" y1="68750" x2="39166" y2="59375"/>
                        <a14:foregroundMark x1="45707" y1="27083" x2="53066" y2="81250"/>
                        <a14:foregroundMark x1="57318" y1="25694" x2="65413" y2="49653"/>
                        <a14:foregroundMark x1="32461" y1="27431" x2="40474" y2="24306"/>
                        <a14:foregroundMark x1="23630" y1="43750" x2="28863" y2="39931"/>
                        <a14:foregroundMark x1="13083" y1="54514" x2="17334" y2="59028"/>
                        <a14:foregroundMark x1="72935" y1="33681" x2="79150" y2="40625"/>
                        <a14:foregroundMark x1="56991" y1="87153" x2="65822" y2="86806"/>
                        <a14:foregroundMark x1="4334" y1="56597" x2="4334" y2="56597"/>
                        <a14:foregroundMark x1="16599" y1="55208" x2="16599" y2="55208"/>
                        <a14:foregroundMark x1="16026" y1="52431" x2="16026" y2="52431"/>
                        <a14:foregroundMark x1="55437" y1="32986" x2="55437" y2="32986"/>
                        <a14:foregroundMark x1="29518" y1="32986" x2="29518" y2="32986"/>
                        <a14:foregroundMark x1="23140" y1="40278" x2="23140" y2="40278"/>
                        <a14:foregroundMark x1="23876" y1="42361" x2="23876" y2="42361"/>
                        <a14:foregroundMark x1="21423" y1="42708" x2="21423" y2="42708"/>
                        <a14:foregroundMark x1="18643" y1="42361" x2="22976" y2="42708"/>
                        <a14:foregroundMark x1="18724" y1="38194" x2="18724" y2="42014"/>
                        <a14:foregroundMark x1="6950" y1="42708" x2="6950" y2="47222"/>
                        <a14:backgroundMark x1="55519" y1="29514" x2="55519" y2="29514"/>
                        <a14:backgroundMark x1="55519" y1="38194" x2="55519" y2="38194"/>
                        <a14:backgroundMark x1="54702" y1="49306" x2="54702" y2="49306"/>
                        <a14:backgroundMark x1="43091" y1="49653" x2="43091" y2="49653"/>
                        <a14:backgroundMark x1="15045" y1="61806" x2="15127" y2="55903"/>
                      </a14:backgroundRemoval>
                    </a14:imgEffect>
                  </a14:imgLayer>
                </a14:imgProps>
              </a:ext>
              <a:ext uri="{28A0092B-C50C-407E-A947-70E740481C1C}">
                <a14:useLocalDpi xmlns:a14="http://schemas.microsoft.com/office/drawing/2010/main"/>
              </a:ext>
            </a:extLst>
          </a:blip>
          <a:stretch>
            <a:fillRect/>
          </a:stretch>
        </p:blipFill>
        <p:spPr>
          <a:xfrm>
            <a:off x="0" y="3962401"/>
            <a:ext cx="12160278" cy="2862943"/>
          </a:xfrm>
          <a:prstGeom prst="rect">
            <a:avLst/>
          </a:prstGeom>
        </p:spPr>
      </p:pic>
      <p:pic>
        <p:nvPicPr>
          <p:cNvPr id="2" name="Picture 1">
            <a:extLst>
              <a:ext uri="{FF2B5EF4-FFF2-40B4-BE49-F238E27FC236}">
                <a16:creationId xmlns:a16="http://schemas.microsoft.com/office/drawing/2014/main" id="{B8734F24-EFBF-5B0F-3DFF-1309D9901D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105" y="1048877"/>
            <a:ext cx="4765173" cy="77945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9F3B91DB-390F-E6E7-DFAD-1D82D2B33C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9529" y="721536"/>
            <a:ext cx="3952323" cy="1706607"/>
          </a:xfrm>
          <a:prstGeom prst="rect">
            <a:avLst/>
          </a:prstGeom>
          <a:effectLst>
            <a:outerShdw blurRad="50800" dist="38100" dir="2700000" algn="tl" rotWithShape="0">
              <a:prstClr val="black">
                <a:alpha val="40000"/>
              </a:prstClr>
            </a:outerShdw>
          </a:effectLst>
        </p:spPr>
      </p:pic>
      <p:pic>
        <p:nvPicPr>
          <p:cNvPr id="4" name="Picture 2" descr="File:DAF logo.svg - Wikimedia Commons">
            <a:extLst>
              <a:ext uri="{FF2B5EF4-FFF2-40B4-BE49-F238E27FC236}">
                <a16:creationId xmlns:a16="http://schemas.microsoft.com/office/drawing/2014/main" id="{B6B42D45-8A7B-FA43-6E5F-320831ED36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3769" y="2576062"/>
            <a:ext cx="3859645" cy="10553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Scientists at PACCAR</a:t>
            </a:r>
          </a:p>
        </p:txBody>
      </p:sp>
      <p:graphicFrame>
        <p:nvGraphicFramePr>
          <p:cNvPr id="5" name="Diagram 4"/>
          <p:cNvGraphicFramePr/>
          <p:nvPr>
            <p:extLst>
              <p:ext uri="{D42A27DB-BD31-4B8C-83A1-F6EECF244321}">
                <p14:modId xmlns:p14="http://schemas.microsoft.com/office/powerpoint/2010/main" val="2197702362"/>
              </p:ext>
            </p:extLst>
          </p:nvPr>
        </p:nvGraphicFramePr>
        <p:xfrm>
          <a:off x="908382" y="1209174"/>
          <a:ext cx="5540542" cy="4758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p:cNvCxnSpPr/>
          <p:nvPr/>
        </p:nvCxnSpPr>
        <p:spPr>
          <a:xfrm flipV="1">
            <a:off x="1040731" y="1461838"/>
            <a:ext cx="0" cy="431332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103261" y="3433831"/>
            <a:ext cx="3416969" cy="369332"/>
          </a:xfrm>
          <a:prstGeom prst="rect">
            <a:avLst/>
          </a:prstGeom>
          <a:noFill/>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rPr>
              <a:t>Time &amp; Complexity</a:t>
            </a:r>
          </a:p>
        </p:txBody>
      </p:sp>
      <p:sp>
        <p:nvSpPr>
          <p:cNvPr id="9" name="TextBox 8"/>
          <p:cNvSpPr txBox="1"/>
          <p:nvPr/>
        </p:nvSpPr>
        <p:spPr>
          <a:xfrm>
            <a:off x="6536683" y="2834365"/>
            <a:ext cx="5131468" cy="1508105"/>
          </a:xfrm>
          <a:prstGeom prst="rect">
            <a:avLst/>
          </a:prstGeom>
          <a:noFill/>
        </p:spPr>
        <p:txBody>
          <a:bodyPr wrap="square" rtlCol="0">
            <a:spAutoFit/>
          </a:bodyPr>
          <a:lstStyle/>
          <a:p>
            <a:pPr marL="457200" indent="-457200">
              <a:spcAft>
                <a:spcPts val="1200"/>
              </a:spcAft>
              <a:buClr>
                <a:schemeClr val="accent4"/>
              </a:buClr>
              <a:buFont typeface="+mj-lt"/>
              <a:buAutoNum type="arabicPeriod"/>
            </a:pPr>
            <a:r>
              <a:rPr lang="en-US" sz="2400" dirty="0">
                <a:solidFill>
                  <a:schemeClr val="bg1"/>
                </a:solidFill>
                <a:effectLst>
                  <a:outerShdw blurRad="38100" dist="38100" dir="2700000" algn="tl">
                    <a:srgbClr val="000000">
                      <a:alpha val="43137"/>
                    </a:srgbClr>
                  </a:outerShdw>
                </a:effectLst>
              </a:rPr>
              <a:t>Focus on the “why”</a:t>
            </a:r>
          </a:p>
          <a:p>
            <a:pPr marL="457200" indent="-457200">
              <a:spcAft>
                <a:spcPts val="1200"/>
              </a:spcAft>
              <a:buClr>
                <a:schemeClr val="accent4"/>
              </a:buClr>
              <a:buFont typeface="+mj-lt"/>
              <a:buAutoNum type="arabicPeriod"/>
            </a:pPr>
            <a:r>
              <a:rPr lang="en-US" sz="2400" dirty="0">
                <a:solidFill>
                  <a:schemeClr val="bg1"/>
                </a:solidFill>
                <a:effectLst>
                  <a:outerShdw blurRad="38100" dist="38100" dir="2700000" algn="tl">
                    <a:srgbClr val="000000">
                      <a:alpha val="43137"/>
                    </a:srgbClr>
                  </a:outerShdw>
                </a:effectLst>
              </a:rPr>
              <a:t>Be Creative</a:t>
            </a:r>
          </a:p>
          <a:p>
            <a:pPr marL="457200" indent="-457200">
              <a:spcAft>
                <a:spcPts val="1200"/>
              </a:spcAft>
              <a:buClr>
                <a:schemeClr val="accent4"/>
              </a:buClr>
              <a:buFont typeface="+mj-lt"/>
              <a:buAutoNum type="arabicPeriod"/>
            </a:pPr>
            <a:r>
              <a:rPr lang="en-US" sz="2400" dirty="0">
                <a:solidFill>
                  <a:schemeClr val="bg1"/>
                </a:solidFill>
                <a:effectLst>
                  <a:outerShdw blurRad="38100" dist="38100" dir="2700000" algn="tl">
                    <a:srgbClr val="000000">
                      <a:alpha val="43137"/>
                    </a:srgbClr>
                  </a:outerShdw>
                </a:effectLst>
              </a:rPr>
              <a:t>Build relationships</a:t>
            </a:r>
          </a:p>
        </p:txBody>
      </p:sp>
    </p:spTree>
    <p:extLst>
      <p:ext uri="{BB962C8B-B14F-4D97-AF65-F5344CB8AC3E}">
        <p14:creationId xmlns:p14="http://schemas.microsoft.com/office/powerpoint/2010/main" val="298172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Successful Data Scientist</a:t>
            </a:r>
          </a:p>
        </p:txBody>
      </p:sp>
      <p:sp>
        <p:nvSpPr>
          <p:cNvPr id="3" name="Text Placeholder 2"/>
          <p:cNvSpPr>
            <a:spLocks noGrp="1"/>
          </p:cNvSpPr>
          <p:nvPr>
            <p:ph type="body" sz="quarter" idx="14"/>
          </p:nvPr>
        </p:nvSpPr>
        <p:spPr/>
        <p:txBody>
          <a:bodyPr/>
          <a:lstStyle/>
          <a:p>
            <a:r>
              <a:rPr lang="en-US" dirty="0"/>
              <a:t>Creativity</a:t>
            </a:r>
          </a:p>
        </p:txBody>
      </p:sp>
      <p:sp>
        <p:nvSpPr>
          <p:cNvPr id="4" name="Text Placeholder 3"/>
          <p:cNvSpPr>
            <a:spLocks noGrp="1"/>
          </p:cNvSpPr>
          <p:nvPr>
            <p:ph type="body" sz="quarter" idx="19"/>
          </p:nvPr>
        </p:nvSpPr>
        <p:spPr/>
        <p:txBody>
          <a:bodyPr/>
          <a:lstStyle/>
          <a:p>
            <a:r>
              <a:rPr lang="en-US" dirty="0"/>
              <a:t>Connecting Multiple Domains</a:t>
            </a:r>
          </a:p>
          <a:p>
            <a:r>
              <a:rPr lang="en-US" dirty="0"/>
              <a:t>Combining Algorithms</a:t>
            </a:r>
          </a:p>
        </p:txBody>
      </p:sp>
      <p:sp>
        <p:nvSpPr>
          <p:cNvPr id="5" name="Text Placeholder 4"/>
          <p:cNvSpPr>
            <a:spLocks noGrp="1"/>
          </p:cNvSpPr>
          <p:nvPr>
            <p:ph type="body" sz="quarter" idx="20"/>
          </p:nvPr>
        </p:nvSpPr>
        <p:spPr/>
        <p:txBody>
          <a:bodyPr/>
          <a:lstStyle/>
          <a:p>
            <a:r>
              <a:rPr lang="en-US" dirty="0"/>
              <a:t>Communication</a:t>
            </a:r>
          </a:p>
        </p:txBody>
      </p:sp>
      <p:sp>
        <p:nvSpPr>
          <p:cNvPr id="6" name="Text Placeholder 5"/>
          <p:cNvSpPr>
            <a:spLocks noGrp="1"/>
          </p:cNvSpPr>
          <p:nvPr>
            <p:ph type="body" sz="quarter" idx="21"/>
          </p:nvPr>
        </p:nvSpPr>
        <p:spPr/>
        <p:txBody>
          <a:bodyPr/>
          <a:lstStyle/>
          <a:p>
            <a:r>
              <a:rPr lang="en-US" dirty="0"/>
              <a:t>Explaining Complex Algorithms</a:t>
            </a:r>
          </a:p>
          <a:p>
            <a:r>
              <a:rPr lang="en-US" dirty="0"/>
              <a:t>Communicating Insights</a:t>
            </a:r>
          </a:p>
        </p:txBody>
      </p:sp>
      <p:pic>
        <p:nvPicPr>
          <p:cNvPr id="3074" name="Picture 2" descr="A Day in the Life of a Data Analyst | Qlik Blog"/>
          <p:cNvPicPr>
            <a:picLocks noChangeAspect="1" noChangeArrowheads="1"/>
          </p:cNvPicPr>
          <p:nvPr/>
        </p:nvPicPr>
        <p:blipFill rotWithShape="1">
          <a:blip r:embed="rId2">
            <a:extLst>
              <a:ext uri="{28A0092B-C50C-407E-A947-70E740481C1C}">
                <a14:useLocalDpi xmlns:a14="http://schemas.microsoft.com/office/drawing/2010/main" val="0"/>
              </a:ext>
            </a:extLst>
          </a:blip>
          <a:srcRect l="7557" r="15691"/>
          <a:stretch/>
        </p:blipFill>
        <p:spPr bwMode="auto">
          <a:xfrm>
            <a:off x="228600" y="1401830"/>
            <a:ext cx="5465298" cy="443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6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3" name="TextBox 2">
            <a:extLst>
              <a:ext uri="{FF2B5EF4-FFF2-40B4-BE49-F238E27FC236}">
                <a16:creationId xmlns:a16="http://schemas.microsoft.com/office/drawing/2014/main" id="{3FC7F17F-863C-73D3-CA4A-F78A0CA4C5E4}"/>
              </a:ext>
            </a:extLst>
          </p:cNvPr>
          <p:cNvSpPr txBox="1"/>
          <p:nvPr/>
        </p:nvSpPr>
        <p:spPr>
          <a:xfrm>
            <a:off x="414069" y="1794294"/>
            <a:ext cx="1319842" cy="461665"/>
          </a:xfrm>
          <a:prstGeom prst="rect">
            <a:avLst/>
          </a:prstGeom>
          <a:noFill/>
        </p:spPr>
        <p:txBody>
          <a:bodyPr wrap="square" rtlCol="0">
            <a:spAutoFit/>
          </a:bodyPr>
          <a:lstStyle/>
          <a:p>
            <a:pPr algn="r"/>
            <a:r>
              <a:rPr lang="en-US" sz="2400" dirty="0">
                <a:solidFill>
                  <a:schemeClr val="bg1"/>
                </a:solidFill>
                <a:effectLst>
                  <a:outerShdw blurRad="38100" dist="38100" dir="2700000" algn="tl">
                    <a:srgbClr val="000000">
                      <a:alpha val="43137"/>
                    </a:srgbClr>
                  </a:outerShdw>
                </a:effectLst>
              </a:rPr>
              <a:t>main</a:t>
            </a:r>
          </a:p>
        </p:txBody>
      </p:sp>
      <p:cxnSp>
        <p:nvCxnSpPr>
          <p:cNvPr id="6" name="Straight Arrow Connector 5">
            <a:extLst>
              <a:ext uri="{FF2B5EF4-FFF2-40B4-BE49-F238E27FC236}">
                <a16:creationId xmlns:a16="http://schemas.microsoft.com/office/drawing/2014/main" id="{6CFCEFAE-E4B2-CA82-8C9A-19CC28B4BC0A}"/>
              </a:ext>
            </a:extLst>
          </p:cNvPr>
          <p:cNvCxnSpPr>
            <a:cxnSpLocks/>
          </p:cNvCxnSpPr>
          <p:nvPr/>
        </p:nvCxnSpPr>
        <p:spPr>
          <a:xfrm>
            <a:off x="2182483" y="2025127"/>
            <a:ext cx="8583283"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27D1DE4-7102-C81F-1EE0-F918CD3B87B7}"/>
              </a:ext>
            </a:extLst>
          </p:cNvPr>
          <p:cNvSpPr/>
          <p:nvPr/>
        </p:nvSpPr>
        <p:spPr>
          <a:xfrm>
            <a:off x="2857620" y="1902231"/>
            <a:ext cx="253880" cy="245789"/>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CA6600-71E1-D162-FAE2-4DB6419C2532}"/>
              </a:ext>
            </a:extLst>
          </p:cNvPr>
          <p:cNvSpPr txBox="1"/>
          <p:nvPr/>
        </p:nvSpPr>
        <p:spPr>
          <a:xfrm>
            <a:off x="89381" y="2938382"/>
            <a:ext cx="2631054" cy="461665"/>
          </a:xfrm>
          <a:prstGeom prst="rect">
            <a:avLst/>
          </a:prstGeom>
          <a:noFill/>
        </p:spPr>
        <p:txBody>
          <a:bodyPr wrap="square" rtlCol="0">
            <a:spAutoFit/>
          </a:bodyPr>
          <a:lstStyle/>
          <a:p>
            <a:pPr algn="r"/>
            <a:r>
              <a:rPr lang="en-US" sz="2400" dirty="0" err="1">
                <a:solidFill>
                  <a:schemeClr val="bg1"/>
                </a:solidFill>
                <a:effectLst>
                  <a:outerShdw blurRad="38100" dist="38100" dir="2700000" algn="tl">
                    <a:srgbClr val="000000">
                      <a:alpha val="43137"/>
                    </a:srgbClr>
                  </a:outerShdw>
                </a:effectLst>
              </a:rPr>
              <a:t>data_analysis</a:t>
            </a:r>
            <a:endParaRPr lang="en-US" sz="2400" dirty="0">
              <a:solidFill>
                <a:schemeClr val="bg1"/>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C762B903-2446-E082-7AA3-FAFE23AA6E0F}"/>
              </a:ext>
            </a:extLst>
          </p:cNvPr>
          <p:cNvSpPr txBox="1"/>
          <p:nvPr/>
        </p:nvSpPr>
        <p:spPr>
          <a:xfrm>
            <a:off x="3189137" y="872276"/>
            <a:ext cx="1753798"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Repository Setup</a:t>
            </a:r>
          </a:p>
        </p:txBody>
      </p:sp>
      <p:cxnSp>
        <p:nvCxnSpPr>
          <p:cNvPr id="12" name="Connector: Elbow 11">
            <a:extLst>
              <a:ext uri="{FF2B5EF4-FFF2-40B4-BE49-F238E27FC236}">
                <a16:creationId xmlns:a16="http://schemas.microsoft.com/office/drawing/2014/main" id="{84751BA2-6E62-4278-D50A-24F1FAC4EB29}"/>
              </a:ext>
            </a:extLst>
          </p:cNvPr>
          <p:cNvCxnSpPr>
            <a:cxnSpLocks/>
            <a:stCxn id="10" idx="1"/>
            <a:endCxn id="8" idx="0"/>
          </p:cNvCxnSpPr>
          <p:nvPr/>
        </p:nvCxnSpPr>
        <p:spPr>
          <a:xfrm rot="10800000" flipV="1">
            <a:off x="2984561" y="1041553"/>
            <a:ext cx="204577" cy="860678"/>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B5D8F3-ADF4-F62F-F2AE-FCEAECF984BE}"/>
              </a:ext>
            </a:extLst>
          </p:cNvPr>
          <p:cNvCxnSpPr>
            <a:cxnSpLocks/>
          </p:cNvCxnSpPr>
          <p:nvPr/>
        </p:nvCxnSpPr>
        <p:spPr>
          <a:xfrm>
            <a:off x="2993185" y="3207581"/>
            <a:ext cx="2458709" cy="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EB39C3-3D81-8BE2-69F9-177F24B29303}"/>
              </a:ext>
            </a:extLst>
          </p:cNvPr>
          <p:cNvSpPr/>
          <p:nvPr/>
        </p:nvSpPr>
        <p:spPr>
          <a:xfrm>
            <a:off x="2866246" y="3084686"/>
            <a:ext cx="253880" cy="245789"/>
          </a:xfrm>
          <a:prstGeom prst="ellipse">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A1F5784-B30D-7DF7-04EF-23F9ABD5EFA3}"/>
              </a:ext>
            </a:extLst>
          </p:cNvPr>
          <p:cNvSpPr/>
          <p:nvPr/>
        </p:nvSpPr>
        <p:spPr>
          <a:xfrm>
            <a:off x="3665627" y="3084686"/>
            <a:ext cx="253880" cy="245789"/>
          </a:xfrm>
          <a:prstGeom prst="ellipse">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35C9B3-6557-CBE4-3F52-683BAE5D44FE}"/>
              </a:ext>
            </a:extLst>
          </p:cNvPr>
          <p:cNvSpPr/>
          <p:nvPr/>
        </p:nvSpPr>
        <p:spPr>
          <a:xfrm>
            <a:off x="4465008" y="3084685"/>
            <a:ext cx="253880" cy="245789"/>
          </a:xfrm>
          <a:prstGeom prst="ellipse">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EEDC915-291E-3B33-8A52-947155A2E066}"/>
              </a:ext>
            </a:extLst>
          </p:cNvPr>
          <p:cNvCxnSpPr>
            <a:stCxn id="8" idx="4"/>
            <a:endCxn id="16" idx="0"/>
          </p:cNvCxnSpPr>
          <p:nvPr/>
        </p:nvCxnSpPr>
        <p:spPr>
          <a:xfrm>
            <a:off x="2984560" y="2148020"/>
            <a:ext cx="8626" cy="93666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A2BCAF5-67BE-3ECF-5B27-791B3E3ABADE}"/>
              </a:ext>
            </a:extLst>
          </p:cNvPr>
          <p:cNvSpPr/>
          <p:nvPr/>
        </p:nvSpPr>
        <p:spPr>
          <a:xfrm>
            <a:off x="4465008" y="1902230"/>
            <a:ext cx="253880" cy="245789"/>
          </a:xfrm>
          <a:prstGeom prst="ellipse">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164CF21-9396-9662-0C0E-B783F13AC6C1}"/>
              </a:ext>
            </a:extLst>
          </p:cNvPr>
          <p:cNvCxnSpPr>
            <a:cxnSpLocks/>
            <a:stCxn id="18" idx="0"/>
            <a:endCxn id="25" idx="4"/>
          </p:cNvCxnSpPr>
          <p:nvPr/>
        </p:nvCxnSpPr>
        <p:spPr>
          <a:xfrm flipV="1">
            <a:off x="4591948" y="2148019"/>
            <a:ext cx="0" cy="936666"/>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38E43EE-85BC-26B5-E22C-1322A0107087}"/>
              </a:ext>
            </a:extLst>
          </p:cNvPr>
          <p:cNvSpPr txBox="1"/>
          <p:nvPr/>
        </p:nvSpPr>
        <p:spPr>
          <a:xfrm>
            <a:off x="4718888" y="1200446"/>
            <a:ext cx="1753798"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Data Analysis</a:t>
            </a:r>
          </a:p>
        </p:txBody>
      </p:sp>
      <p:cxnSp>
        <p:nvCxnSpPr>
          <p:cNvPr id="30" name="Connector: Elbow 29">
            <a:extLst>
              <a:ext uri="{FF2B5EF4-FFF2-40B4-BE49-F238E27FC236}">
                <a16:creationId xmlns:a16="http://schemas.microsoft.com/office/drawing/2014/main" id="{65224272-CBE7-5415-1127-639EC4215BC5}"/>
              </a:ext>
            </a:extLst>
          </p:cNvPr>
          <p:cNvCxnSpPr>
            <a:cxnSpLocks/>
            <a:stCxn id="29" idx="1"/>
            <a:endCxn id="25" idx="0"/>
          </p:cNvCxnSpPr>
          <p:nvPr/>
        </p:nvCxnSpPr>
        <p:spPr>
          <a:xfrm rot="10800000" flipV="1">
            <a:off x="4591948" y="1369722"/>
            <a:ext cx="126940" cy="532507"/>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C22367-61EA-88CB-9324-AC379629B161}"/>
              </a:ext>
            </a:extLst>
          </p:cNvPr>
          <p:cNvSpPr txBox="1"/>
          <p:nvPr/>
        </p:nvSpPr>
        <p:spPr>
          <a:xfrm>
            <a:off x="4591948" y="2507137"/>
            <a:ext cx="859945"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Squash</a:t>
            </a:r>
          </a:p>
        </p:txBody>
      </p:sp>
      <p:sp>
        <p:nvSpPr>
          <p:cNvPr id="35" name="TextBox 34">
            <a:extLst>
              <a:ext uri="{FF2B5EF4-FFF2-40B4-BE49-F238E27FC236}">
                <a16:creationId xmlns:a16="http://schemas.microsoft.com/office/drawing/2014/main" id="{13FD886A-79F6-E99B-D7F2-F0DDE82B7D16}"/>
              </a:ext>
            </a:extLst>
          </p:cNvPr>
          <p:cNvSpPr txBox="1"/>
          <p:nvPr/>
        </p:nvSpPr>
        <p:spPr>
          <a:xfrm>
            <a:off x="2024153" y="3851640"/>
            <a:ext cx="1768414" cy="461665"/>
          </a:xfrm>
          <a:prstGeom prst="rect">
            <a:avLst/>
          </a:prstGeom>
          <a:noFill/>
        </p:spPr>
        <p:txBody>
          <a:bodyPr wrap="square" rtlCol="0">
            <a:spAutoFit/>
          </a:bodyPr>
          <a:lstStyle/>
          <a:p>
            <a:pPr algn="r"/>
            <a:r>
              <a:rPr lang="en-US" sz="2400" dirty="0" err="1">
                <a:solidFill>
                  <a:schemeClr val="bg1"/>
                </a:solidFill>
                <a:effectLst>
                  <a:outerShdw blurRad="38100" dist="38100" dir="2700000" algn="tl">
                    <a:srgbClr val="000000">
                      <a:alpha val="43137"/>
                    </a:srgbClr>
                  </a:outerShdw>
                </a:effectLst>
              </a:rPr>
              <a:t>Modeling_lr</a:t>
            </a:r>
            <a:endParaRPr lang="en-US" sz="2400" dirty="0">
              <a:solidFill>
                <a:schemeClr val="bg1"/>
              </a:solidFill>
              <a:effectLst>
                <a:outerShdw blurRad="38100" dist="38100" dir="2700000" algn="tl">
                  <a:srgbClr val="000000">
                    <a:alpha val="43137"/>
                  </a:srgbClr>
                </a:outerShdw>
              </a:effectLst>
            </a:endParaRPr>
          </a:p>
        </p:txBody>
      </p:sp>
      <p:sp>
        <p:nvSpPr>
          <p:cNvPr id="36" name="TextBox 35">
            <a:extLst>
              <a:ext uri="{FF2B5EF4-FFF2-40B4-BE49-F238E27FC236}">
                <a16:creationId xmlns:a16="http://schemas.microsoft.com/office/drawing/2014/main" id="{4C610E45-217A-4305-9D68-C4B4B7BCF9E2}"/>
              </a:ext>
            </a:extLst>
          </p:cNvPr>
          <p:cNvSpPr txBox="1"/>
          <p:nvPr/>
        </p:nvSpPr>
        <p:spPr>
          <a:xfrm>
            <a:off x="2024153" y="4762175"/>
            <a:ext cx="1768414" cy="461665"/>
          </a:xfrm>
          <a:prstGeom prst="rect">
            <a:avLst/>
          </a:prstGeom>
          <a:noFill/>
        </p:spPr>
        <p:txBody>
          <a:bodyPr wrap="square" rtlCol="0">
            <a:spAutoFit/>
          </a:bodyPr>
          <a:lstStyle/>
          <a:p>
            <a:pPr algn="r"/>
            <a:r>
              <a:rPr lang="en-US" sz="2400" dirty="0" err="1">
                <a:solidFill>
                  <a:schemeClr val="bg1"/>
                </a:solidFill>
                <a:effectLst>
                  <a:outerShdw blurRad="38100" dist="38100" dir="2700000" algn="tl">
                    <a:srgbClr val="000000">
                      <a:alpha val="43137"/>
                    </a:srgbClr>
                  </a:outerShdw>
                </a:effectLst>
              </a:rPr>
              <a:t>Modeling_rf</a:t>
            </a:r>
            <a:endParaRPr lang="en-US" sz="2400" dirty="0">
              <a:solidFill>
                <a:schemeClr val="bg1"/>
              </a:solidFill>
              <a:effectLst>
                <a:outerShdw blurRad="38100" dist="38100" dir="2700000" algn="tl">
                  <a:srgbClr val="000000">
                    <a:alpha val="43137"/>
                  </a:srgbClr>
                </a:outerShdw>
              </a:effectLst>
            </a:endParaRPr>
          </a:p>
        </p:txBody>
      </p:sp>
      <p:cxnSp>
        <p:nvCxnSpPr>
          <p:cNvPr id="37" name="Straight Arrow Connector 36">
            <a:extLst>
              <a:ext uri="{FF2B5EF4-FFF2-40B4-BE49-F238E27FC236}">
                <a16:creationId xmlns:a16="http://schemas.microsoft.com/office/drawing/2014/main" id="{E4F30D40-1BAC-0D6F-7AD8-5E15FD62CD39}"/>
              </a:ext>
            </a:extLst>
          </p:cNvPr>
          <p:cNvCxnSpPr>
            <a:cxnSpLocks/>
          </p:cNvCxnSpPr>
          <p:nvPr/>
        </p:nvCxnSpPr>
        <p:spPr>
          <a:xfrm>
            <a:off x="4222538" y="4106011"/>
            <a:ext cx="1350126"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D292D52-9048-56BC-BA02-F15D609AE393}"/>
              </a:ext>
            </a:extLst>
          </p:cNvPr>
          <p:cNvSpPr/>
          <p:nvPr/>
        </p:nvSpPr>
        <p:spPr>
          <a:xfrm>
            <a:off x="4095599" y="3983116"/>
            <a:ext cx="253880" cy="245789"/>
          </a:xfrm>
          <a:prstGeom prst="ellipse">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C3D7A11-F5BC-2EC0-06DF-1CD8E9571F73}"/>
              </a:ext>
            </a:extLst>
          </p:cNvPr>
          <p:cNvSpPr/>
          <p:nvPr/>
        </p:nvSpPr>
        <p:spPr>
          <a:xfrm>
            <a:off x="4894980" y="3983116"/>
            <a:ext cx="253880" cy="245789"/>
          </a:xfrm>
          <a:prstGeom prst="ellipse">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EACCB6B9-9A79-B6B4-8394-27FF5D5EEF93}"/>
              </a:ext>
            </a:extLst>
          </p:cNvPr>
          <p:cNvCxnSpPr>
            <a:cxnSpLocks/>
          </p:cNvCxnSpPr>
          <p:nvPr/>
        </p:nvCxnSpPr>
        <p:spPr>
          <a:xfrm>
            <a:off x="4222538" y="5006398"/>
            <a:ext cx="1350126"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DAA0373-8600-D8F4-C4E6-52F472BB6FC9}"/>
              </a:ext>
            </a:extLst>
          </p:cNvPr>
          <p:cNvSpPr/>
          <p:nvPr/>
        </p:nvSpPr>
        <p:spPr>
          <a:xfrm>
            <a:off x="4095599" y="4883503"/>
            <a:ext cx="253880" cy="245789"/>
          </a:xfrm>
          <a:prstGeom prst="ellipse">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969760-B784-C0A4-0F96-D349FA4C7D01}"/>
              </a:ext>
            </a:extLst>
          </p:cNvPr>
          <p:cNvSpPr/>
          <p:nvPr/>
        </p:nvSpPr>
        <p:spPr>
          <a:xfrm>
            <a:off x="4894980" y="4883503"/>
            <a:ext cx="253880" cy="245789"/>
          </a:xfrm>
          <a:prstGeom prst="ellipse">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FCD7F5B5-FDF6-CB06-435A-54AA3D5D216D}"/>
              </a:ext>
            </a:extLst>
          </p:cNvPr>
          <p:cNvCxnSpPr>
            <a:cxnSpLocks/>
            <a:stCxn id="25" idx="3"/>
            <a:endCxn id="38" idx="0"/>
          </p:cNvCxnSpPr>
          <p:nvPr/>
        </p:nvCxnSpPr>
        <p:spPr>
          <a:xfrm rot="5400000">
            <a:off x="3426818" y="2907746"/>
            <a:ext cx="1871092" cy="279649"/>
          </a:xfrm>
          <a:prstGeom prst="bentConnector3">
            <a:avLst>
              <a:gd name="adj1" fmla="val 31097"/>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660C779-2D8E-8AB2-78F5-1171F41BBACA}"/>
              </a:ext>
            </a:extLst>
          </p:cNvPr>
          <p:cNvCxnSpPr>
            <a:cxnSpLocks/>
            <a:stCxn id="25" idx="3"/>
            <a:endCxn id="42" idx="0"/>
          </p:cNvCxnSpPr>
          <p:nvPr/>
        </p:nvCxnSpPr>
        <p:spPr>
          <a:xfrm rot="5400000">
            <a:off x="2976625" y="3357939"/>
            <a:ext cx="2771479" cy="279649"/>
          </a:xfrm>
          <a:prstGeom prst="bentConnector3">
            <a:avLst>
              <a:gd name="adj1" fmla="val 86106"/>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4F7BDF92-1696-A036-0015-63DCA7D6F694}"/>
              </a:ext>
            </a:extLst>
          </p:cNvPr>
          <p:cNvCxnSpPr>
            <a:cxnSpLocks/>
          </p:cNvCxnSpPr>
          <p:nvPr/>
        </p:nvCxnSpPr>
        <p:spPr>
          <a:xfrm>
            <a:off x="5572664" y="4106011"/>
            <a:ext cx="1956849" cy="440109"/>
          </a:xfrm>
          <a:prstGeom prst="curvedConnector3">
            <a:avLst/>
          </a:prstGeom>
          <a:ln w="34925">
            <a:tailEnd type="non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E22E2AF1-3D4C-3817-555A-D1E0CC83180B}"/>
              </a:ext>
            </a:extLst>
          </p:cNvPr>
          <p:cNvCxnSpPr>
            <a:cxnSpLocks/>
          </p:cNvCxnSpPr>
          <p:nvPr/>
        </p:nvCxnSpPr>
        <p:spPr>
          <a:xfrm flipV="1">
            <a:off x="5572664" y="4546121"/>
            <a:ext cx="2117149" cy="460277"/>
          </a:xfrm>
          <a:prstGeom prst="curvedConnector3">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1DF269C-1F9B-B75A-FF3C-55F2CF25631E}"/>
              </a:ext>
            </a:extLst>
          </p:cNvPr>
          <p:cNvSpPr/>
          <p:nvPr/>
        </p:nvSpPr>
        <p:spPr>
          <a:xfrm>
            <a:off x="7729346" y="4423226"/>
            <a:ext cx="253880" cy="245789"/>
          </a:xfrm>
          <a:prstGeom prst="ellipse">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707657C-7D37-CADE-8190-6D2373380D79}"/>
              </a:ext>
            </a:extLst>
          </p:cNvPr>
          <p:cNvSpPr txBox="1"/>
          <p:nvPr/>
        </p:nvSpPr>
        <p:spPr>
          <a:xfrm>
            <a:off x="8022758" y="4297528"/>
            <a:ext cx="2610677" cy="461665"/>
          </a:xfrm>
          <a:prstGeom prst="rect">
            <a:avLst/>
          </a:prstGeom>
          <a:noFill/>
        </p:spPr>
        <p:txBody>
          <a:bodyPr wrap="square" rtlCol="0">
            <a:spAutoFit/>
          </a:bodyPr>
          <a:lstStyle/>
          <a:p>
            <a:pPr algn="r"/>
            <a:r>
              <a:rPr lang="en-US" sz="2400" dirty="0">
                <a:solidFill>
                  <a:schemeClr val="bg1"/>
                </a:solidFill>
                <a:effectLst>
                  <a:outerShdw blurRad="38100" dist="38100" dir="2700000" algn="tl">
                    <a:srgbClr val="000000">
                      <a:alpha val="43137"/>
                    </a:srgbClr>
                  </a:outerShdw>
                </a:effectLst>
              </a:rPr>
              <a:t>Data_model_1.0</a:t>
            </a:r>
          </a:p>
        </p:txBody>
      </p:sp>
      <p:cxnSp>
        <p:nvCxnSpPr>
          <p:cNvPr id="66" name="Straight Arrow Connector 65">
            <a:extLst>
              <a:ext uri="{FF2B5EF4-FFF2-40B4-BE49-F238E27FC236}">
                <a16:creationId xmlns:a16="http://schemas.microsoft.com/office/drawing/2014/main" id="{443E266D-0B2C-5996-D6E0-0EB5A2DACA89}"/>
              </a:ext>
            </a:extLst>
          </p:cNvPr>
          <p:cNvCxnSpPr>
            <a:cxnSpLocks/>
            <a:stCxn id="64" idx="0"/>
            <a:endCxn id="70" idx="4"/>
          </p:cNvCxnSpPr>
          <p:nvPr/>
        </p:nvCxnSpPr>
        <p:spPr>
          <a:xfrm flipV="1">
            <a:off x="7856286" y="2148019"/>
            <a:ext cx="0" cy="227520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1792DEE7-9B2D-8B75-10B7-B1992456A115}"/>
              </a:ext>
            </a:extLst>
          </p:cNvPr>
          <p:cNvSpPr/>
          <p:nvPr/>
        </p:nvSpPr>
        <p:spPr>
          <a:xfrm>
            <a:off x="7729346" y="1902230"/>
            <a:ext cx="253880" cy="245789"/>
          </a:xfrm>
          <a:prstGeom prst="ellipse">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6EE98F9A-E2DB-66CB-D282-6B4E022A743C}"/>
              </a:ext>
            </a:extLst>
          </p:cNvPr>
          <p:cNvSpPr txBox="1"/>
          <p:nvPr/>
        </p:nvSpPr>
        <p:spPr>
          <a:xfrm>
            <a:off x="8022758" y="1302615"/>
            <a:ext cx="1753798"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Data Model</a:t>
            </a:r>
          </a:p>
        </p:txBody>
      </p:sp>
      <p:cxnSp>
        <p:nvCxnSpPr>
          <p:cNvPr id="74" name="Connector: Elbow 73">
            <a:extLst>
              <a:ext uri="{FF2B5EF4-FFF2-40B4-BE49-F238E27FC236}">
                <a16:creationId xmlns:a16="http://schemas.microsoft.com/office/drawing/2014/main" id="{14E565B9-CE2D-CC32-CC9A-7D88947A6C50}"/>
              </a:ext>
            </a:extLst>
          </p:cNvPr>
          <p:cNvCxnSpPr>
            <a:cxnSpLocks/>
            <a:stCxn id="73" idx="1"/>
            <a:endCxn id="70" idx="0"/>
          </p:cNvCxnSpPr>
          <p:nvPr/>
        </p:nvCxnSpPr>
        <p:spPr>
          <a:xfrm rot="10800000" flipV="1">
            <a:off x="7856286" y="1471892"/>
            <a:ext cx="166472" cy="430338"/>
          </a:xfrm>
          <a:prstGeom prst="bentConnector2">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01E0482-5C9A-2C4A-CA35-025324A588BD}"/>
              </a:ext>
            </a:extLst>
          </p:cNvPr>
          <p:cNvSpPr txBox="1"/>
          <p:nvPr/>
        </p:nvSpPr>
        <p:spPr>
          <a:xfrm>
            <a:off x="7946046" y="3177791"/>
            <a:ext cx="859945"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Squash</a:t>
            </a:r>
          </a:p>
        </p:txBody>
      </p:sp>
    </p:spTree>
    <p:extLst>
      <p:ext uri="{BB962C8B-B14F-4D97-AF65-F5344CB8AC3E}">
        <p14:creationId xmlns:p14="http://schemas.microsoft.com/office/powerpoint/2010/main" val="14932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Commodity Supply Chain</a:t>
            </a:r>
          </a:p>
        </p:txBody>
      </p:sp>
      <p:grpSp>
        <p:nvGrpSpPr>
          <p:cNvPr id="6" name="Group 5"/>
          <p:cNvGrpSpPr/>
          <p:nvPr/>
        </p:nvGrpSpPr>
        <p:grpSpPr>
          <a:xfrm>
            <a:off x="2571164" y="809402"/>
            <a:ext cx="9147059" cy="4825625"/>
            <a:chOff x="2131252" y="-152400"/>
            <a:chExt cx="9828456" cy="5579082"/>
          </a:xfrm>
        </p:grpSpPr>
        <p:grpSp>
          <p:nvGrpSpPr>
            <p:cNvPr id="7" name="Group 6"/>
            <p:cNvGrpSpPr/>
            <p:nvPr/>
          </p:nvGrpSpPr>
          <p:grpSpPr>
            <a:xfrm>
              <a:off x="2603185" y="-152400"/>
              <a:ext cx="6463027" cy="3008775"/>
              <a:chOff x="4372280" y="2888351"/>
              <a:chExt cx="3337313" cy="1609808"/>
            </a:xfrm>
          </p:grpSpPr>
          <p:pic>
            <p:nvPicPr>
              <p:cNvPr id="31" name="Picture 11" descr="PPD-Log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78788" y="3017818"/>
                <a:ext cx="1324295" cy="189992"/>
              </a:xfrm>
              <a:prstGeom prst="rect">
                <a:avLst/>
              </a:prstGeom>
              <a:noFill/>
              <a:ln w="9525">
                <a:noFill/>
                <a:miter lim="800000"/>
                <a:headEnd/>
                <a:tailEnd/>
              </a:ln>
            </p:spPr>
          </p:pic>
          <p:pic>
            <p:nvPicPr>
              <p:cNvPr id="32" name="Picture 31"/>
              <p:cNvPicPr>
                <a:picLocks noChangeAspect="1"/>
              </p:cNvPicPr>
              <p:nvPr/>
            </p:nvPicPr>
            <p:blipFill rotWithShape="1">
              <a:blip r:embed="rId3">
                <a:extLst>
                  <a:ext uri="{BEBA8EAE-BF5A-486C-A8C5-ECC9F3942E4B}">
                    <a14:imgProps xmlns:a14="http://schemas.microsoft.com/office/drawing/2010/main">
                      <a14:imgLayer r:embed="rId4">
                        <a14:imgEffect>
                          <a14:backgroundRemoval t="8283" b="80000" l="3347" r="100000">
                            <a14:backgroundMark x1="40872" y1="63232" x2="77789" y2="62222"/>
                          </a14:backgroundRemoval>
                        </a14:imgEffect>
                      </a14:imgLayer>
                    </a14:imgProps>
                  </a:ext>
                  <a:ext uri="{28A0092B-C50C-407E-A947-70E740481C1C}">
                    <a14:useLocalDpi xmlns:a14="http://schemas.microsoft.com/office/drawing/2010/main" val="0"/>
                  </a:ext>
                </a:extLst>
              </a:blip>
              <a:srcRect l="2189" t="3644" r="8796" b="10827"/>
              <a:stretch/>
            </p:blipFill>
            <p:spPr>
              <a:xfrm>
                <a:off x="4372280" y="2888351"/>
                <a:ext cx="3337313" cy="1609808"/>
              </a:xfrm>
              <a:prstGeom prst="snip2DiagRect">
                <a:avLst>
                  <a:gd name="adj1" fmla="val 0"/>
                  <a:gd name="adj2" fmla="val 8393"/>
                </a:avLst>
              </a:prstGeom>
              <a:noFill/>
              <a:ln>
                <a:noFill/>
              </a:ln>
            </p:spPr>
          </p:pic>
        </p:grpSp>
        <p:cxnSp>
          <p:nvCxnSpPr>
            <p:cNvPr id="9" name="Straight Arrow Connector 8"/>
            <p:cNvCxnSpPr/>
            <p:nvPr/>
          </p:nvCxnSpPr>
          <p:spPr bwMode="auto">
            <a:xfrm>
              <a:off x="2603185" y="2511438"/>
              <a:ext cx="914400" cy="914400"/>
            </a:xfrm>
            <a:prstGeom prst="straightConnector1">
              <a:avLst/>
            </a:prstGeom>
            <a:solidFill>
              <a:schemeClr val="accent1"/>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a:off x="3884612" y="1600200"/>
              <a:ext cx="914400" cy="914400"/>
            </a:xfrm>
            <a:prstGeom prst="straightConnector1">
              <a:avLst/>
            </a:prstGeom>
            <a:solidFill>
              <a:schemeClr val="accent1"/>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p:cNvSpPr/>
            <p:nvPr/>
          </p:nvSpPr>
          <p:spPr bwMode="auto">
            <a:xfrm>
              <a:off x="2131252" y="1785612"/>
              <a:ext cx="7766968" cy="586068"/>
            </a:xfrm>
            <a:prstGeom prst="rect">
              <a:avLst/>
            </a:prstGeom>
            <a:solidFill>
              <a:schemeClr val="tx1"/>
            </a:solidFill>
            <a:ln>
              <a:noFill/>
            </a:ln>
            <a:effectLst/>
          </p:spPr>
          <p:txBody>
            <a:bodyPr vert="horz" wrap="square" lIns="91440" tIns="45720" rIns="91440" bIns="45720" numCol="1" rtlCol="0" anchor="t" anchorCtr="0" compatLnSpc="1">
              <a:prstTxWarp prst="textNoShape">
                <a:avLst/>
              </a:prstTxWarp>
            </a:bodyPr>
            <a:lstStyle/>
            <a:p>
              <a:pPr fontAlgn="base">
                <a:spcBef>
                  <a:spcPct val="50000"/>
                </a:spcBef>
                <a:spcAft>
                  <a:spcPct val="50000"/>
                </a:spcAft>
              </a:pPr>
              <a:endParaRPr lang="en-US" sz="3200" b="1">
                <a:latin typeface="Candara" pitchFamily="34" charset="0"/>
              </a:endParaRPr>
            </a:p>
          </p:txBody>
        </p:sp>
        <p:pic>
          <p:nvPicPr>
            <p:cNvPr id="12" name="Picture 11" descr="PPD-Log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01695" y="1752600"/>
              <a:ext cx="4550117" cy="652788"/>
            </a:xfrm>
            <a:prstGeom prst="rect">
              <a:avLst/>
            </a:prstGeom>
            <a:noFill/>
            <a:ln w="9525">
              <a:noFill/>
              <a:miter lim="800000"/>
              <a:headEnd/>
              <a:tailEnd/>
            </a:ln>
          </p:spPr>
        </p:pic>
        <p:sp>
          <p:nvSpPr>
            <p:cNvPr id="13" name="Left Arrow 12"/>
            <p:cNvSpPr/>
            <p:nvPr/>
          </p:nvSpPr>
          <p:spPr bwMode="auto">
            <a:xfrm rot="8127893">
              <a:off x="2331577" y="2830078"/>
              <a:ext cx="1526105" cy="697280"/>
            </a:xfrm>
            <a:prstGeom prst="leftArrow">
              <a:avLst/>
            </a:prstGeom>
            <a:solidFill>
              <a:schemeClr val="tx1"/>
            </a:solidFill>
            <a:ln>
              <a:noFill/>
            </a:ln>
            <a:effectLst/>
          </p:spPr>
          <p:txBody>
            <a:bodyPr vert="horz" wrap="square" lIns="91440" tIns="45720" rIns="91440" bIns="45720" numCol="1" rtlCol="0" anchor="t" anchorCtr="0" compatLnSpc="1">
              <a:prstTxWarp prst="textNoShape">
                <a:avLst/>
              </a:prstTxWarp>
            </a:bodyPr>
            <a:lstStyle/>
            <a:p>
              <a:pPr fontAlgn="base">
                <a:spcBef>
                  <a:spcPct val="50000"/>
                </a:spcBef>
                <a:spcAft>
                  <a:spcPct val="50000"/>
                </a:spcAft>
              </a:pPr>
              <a:endParaRPr lang="en-US" sz="3200" b="1">
                <a:latin typeface="Candara" pitchFamily="34" charset="0"/>
              </a:endParaRPr>
            </a:p>
          </p:txBody>
        </p:sp>
        <p:pic>
          <p:nvPicPr>
            <p:cNvPr id="14" name="Picture 21" descr="C:\Users\baiba blumbaha\AppData\Local\Microsoft\Windows\Temporary Internet Files\Content.IE5\LUDDHSMP\Store_clip_art.svg[1].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121944" y="2849721"/>
              <a:ext cx="2720169" cy="241789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4443416" y="3316800"/>
              <a:ext cx="1289878" cy="1539508"/>
              <a:chOff x="10051801" y="4614923"/>
              <a:chExt cx="1289878" cy="1539508"/>
            </a:xfrm>
          </p:grpSpPr>
          <p:pic>
            <p:nvPicPr>
              <p:cNvPr id="29"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806" t="39718" r="19567" b="24629"/>
              <a:stretch/>
            </p:blipFill>
            <p:spPr>
              <a:xfrm>
                <a:off x="10140364" y="5181601"/>
                <a:ext cx="1148376" cy="972830"/>
              </a:xfrm>
              <a:prstGeom prst="rect">
                <a:avLst/>
              </a:prstGeom>
            </p:spPr>
          </p:pic>
          <p:pic>
            <p:nvPicPr>
              <p:cNvPr id="30" name="Picture 2" descr="Image result for peterbilt png logo">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51801" y="4614923"/>
                <a:ext cx="1289878" cy="725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6" descr="Image result for Peterbilt 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04709" y="4264093"/>
              <a:ext cx="3498750" cy="1162589"/>
            </a:xfrm>
            <a:prstGeom prst="rect">
              <a:avLst/>
            </a:prstGeom>
            <a:noFill/>
            <a:extLst>
              <a:ext uri="{909E8E84-426E-40DD-AFC4-6F175D3DCCD1}">
                <a14:hiddenFill xmlns:a14="http://schemas.microsoft.com/office/drawing/2010/main">
                  <a:solidFill>
                    <a:srgbClr val="FFFFFF"/>
                  </a:solidFill>
                </a14:hiddenFill>
              </a:ext>
            </a:extLst>
          </p:spPr>
        </p:pic>
        <p:sp>
          <p:nvSpPr>
            <p:cNvPr id="17" name="Left Arrow 16"/>
            <p:cNvSpPr/>
            <p:nvPr/>
          </p:nvSpPr>
          <p:spPr bwMode="auto">
            <a:xfrm rot="16200000">
              <a:off x="2271637" y="2298776"/>
              <a:ext cx="570431" cy="697280"/>
            </a:xfrm>
            <a:prstGeom prst="leftArrow">
              <a:avLst/>
            </a:prstGeom>
            <a:solidFill>
              <a:schemeClr val="tx1"/>
            </a:solidFill>
            <a:ln>
              <a:noFill/>
            </a:ln>
            <a:effectLst/>
          </p:spPr>
          <p:txBody>
            <a:bodyPr vert="horz" wrap="square" lIns="91440" tIns="45720" rIns="91440" bIns="45720" numCol="1" rtlCol="0" anchor="t" anchorCtr="0" compatLnSpc="1">
              <a:prstTxWarp prst="textNoShape">
                <a:avLst/>
              </a:prstTxWarp>
            </a:bodyPr>
            <a:lstStyle/>
            <a:p>
              <a:pPr fontAlgn="base">
                <a:spcBef>
                  <a:spcPct val="50000"/>
                </a:spcBef>
                <a:spcAft>
                  <a:spcPct val="50000"/>
                </a:spcAft>
              </a:pPr>
              <a:endParaRPr lang="en-US" sz="3200" b="1">
                <a:latin typeface="Candara" pitchFamily="34" charset="0"/>
              </a:endParaRPr>
            </a:p>
          </p:txBody>
        </p:sp>
        <p:sp>
          <p:nvSpPr>
            <p:cNvPr id="18" name="Left Arrow 17"/>
            <p:cNvSpPr/>
            <p:nvPr/>
          </p:nvSpPr>
          <p:spPr bwMode="auto">
            <a:xfrm rot="16200000">
              <a:off x="5612956" y="2298776"/>
              <a:ext cx="570431" cy="697280"/>
            </a:xfrm>
            <a:prstGeom prst="leftArrow">
              <a:avLst/>
            </a:prstGeom>
            <a:solidFill>
              <a:schemeClr val="tx1"/>
            </a:solidFill>
            <a:ln>
              <a:noFill/>
            </a:ln>
            <a:effectLst/>
          </p:spPr>
          <p:txBody>
            <a:bodyPr vert="horz" wrap="square" lIns="91440" tIns="45720" rIns="91440" bIns="45720" numCol="1" rtlCol="0" anchor="t" anchorCtr="0" compatLnSpc="1">
              <a:prstTxWarp prst="textNoShape">
                <a:avLst/>
              </a:prstTxWarp>
            </a:bodyPr>
            <a:lstStyle/>
            <a:p>
              <a:pPr fontAlgn="base">
                <a:spcBef>
                  <a:spcPct val="50000"/>
                </a:spcBef>
                <a:spcAft>
                  <a:spcPct val="50000"/>
                </a:spcAft>
              </a:pPr>
              <a:endParaRPr lang="en-US" sz="3200" b="1">
                <a:latin typeface="Candara" pitchFamily="34" charset="0"/>
              </a:endParaRPr>
            </a:p>
          </p:txBody>
        </p:sp>
        <p:grpSp>
          <p:nvGrpSpPr>
            <p:cNvPr id="19" name="Group 18"/>
            <p:cNvGrpSpPr/>
            <p:nvPr/>
          </p:nvGrpSpPr>
          <p:grpSpPr>
            <a:xfrm>
              <a:off x="8269700" y="2362200"/>
              <a:ext cx="3690008" cy="2706322"/>
              <a:chOff x="8517173" y="2362200"/>
              <a:chExt cx="3690008" cy="2706322"/>
            </a:xfrm>
          </p:grpSpPr>
          <p:grpSp>
            <p:nvGrpSpPr>
              <p:cNvPr id="20" name="Group 19"/>
              <p:cNvGrpSpPr/>
              <p:nvPr/>
            </p:nvGrpSpPr>
            <p:grpSpPr>
              <a:xfrm>
                <a:off x="10303067" y="2477453"/>
                <a:ext cx="1753157" cy="1466094"/>
                <a:chOff x="9362754" y="4858506"/>
                <a:chExt cx="1753157" cy="1466094"/>
              </a:xfrm>
            </p:grpSpPr>
            <p:pic>
              <p:nvPicPr>
                <p:cNvPr id="27" name="Picture 26"/>
                <p:cNvPicPr>
                  <a:picLocks noChangeAspect="1"/>
                </p:cNvPicPr>
                <p:nvPr/>
              </p:nvPicPr>
              <p:blipFill rotWithShape="1">
                <a:blip r:embed="rId12" cstate="print">
                  <a:extLst>
                    <a:ext uri="{28A0092B-C50C-407E-A947-70E740481C1C}">
                      <a14:useLocalDpi xmlns:a14="http://schemas.microsoft.com/office/drawing/2010/main" val="0"/>
                    </a:ext>
                  </a:extLst>
                </a:blip>
                <a:srcRect t="22774"/>
                <a:stretch/>
              </p:blipFill>
              <p:spPr>
                <a:xfrm>
                  <a:off x="9609427" y="5062478"/>
                  <a:ext cx="1437985" cy="1262122"/>
                </a:xfrm>
                <a:prstGeom prst="rect">
                  <a:avLst/>
                </a:prstGeom>
              </p:spPr>
            </p:pic>
            <p:pic>
              <p:nvPicPr>
                <p:cNvPr id="28" name="Picture 4" descr="Image result for kenworth png logo">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62754" y="4858506"/>
                  <a:ext cx="1753157" cy="34180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Left Arrow 20"/>
              <p:cNvSpPr/>
              <p:nvPr/>
            </p:nvSpPr>
            <p:spPr bwMode="auto">
              <a:xfrm rot="16200000">
                <a:off x="9270556" y="2298776"/>
                <a:ext cx="570431" cy="697280"/>
              </a:xfrm>
              <a:prstGeom prst="leftArrow">
                <a:avLst/>
              </a:prstGeom>
              <a:solidFill>
                <a:schemeClr val="tx1"/>
              </a:solidFill>
              <a:ln>
                <a:noFill/>
              </a:ln>
              <a:effectLst/>
            </p:spPr>
            <p:txBody>
              <a:bodyPr vert="horz" wrap="square" lIns="91440" tIns="45720" rIns="91440" bIns="45720" numCol="1" rtlCol="0" anchor="t" anchorCtr="0" compatLnSpc="1">
                <a:prstTxWarp prst="textNoShape">
                  <a:avLst/>
                </a:prstTxWarp>
              </a:bodyPr>
              <a:lstStyle/>
              <a:p>
                <a:pPr fontAlgn="base">
                  <a:spcBef>
                    <a:spcPct val="50000"/>
                  </a:spcBef>
                  <a:spcAft>
                    <a:spcPct val="50000"/>
                  </a:spcAft>
                </a:pPr>
                <a:endParaRPr lang="en-US" sz="3200" b="1">
                  <a:latin typeface="Candara" pitchFamily="34" charset="0"/>
                </a:endParaRPr>
              </a:p>
            </p:txBody>
          </p:sp>
          <p:pic>
            <p:nvPicPr>
              <p:cNvPr id="22" name="Picture 21" descr="C:\Users\baiba blumbaha\AppData\Local\Microsoft\Windows\Temporary Internet Files\Content.IE5\LUDDHSMP\Store_clip_art.svg[1].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8517173" y="2802966"/>
                <a:ext cx="2641259" cy="1981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Kenworth Trucks 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11111210" y="3635663"/>
                <a:ext cx="1095971" cy="8098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Kenworth Trucks 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10617480" y="3817057"/>
                <a:ext cx="1095971" cy="80982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38089" y="3840366"/>
                <a:ext cx="1427376" cy="1015942"/>
              </a:xfrm>
              <a:prstGeom prst="rect">
                <a:avLst/>
              </a:prstGeom>
            </p:spPr>
          </p:pic>
          <p:pic>
            <p:nvPicPr>
              <p:cNvPr id="26" name="Picture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21552" y="4052580"/>
                <a:ext cx="1427376" cy="1015942"/>
              </a:xfrm>
              <a:prstGeom prst="rect">
                <a:avLst/>
              </a:prstGeom>
            </p:spPr>
          </p:pic>
        </p:grpSp>
      </p:grpSp>
      <p:grpSp>
        <p:nvGrpSpPr>
          <p:cNvPr id="33" name="Group 32"/>
          <p:cNvGrpSpPr/>
          <p:nvPr/>
        </p:nvGrpSpPr>
        <p:grpSpPr>
          <a:xfrm>
            <a:off x="230947" y="2986739"/>
            <a:ext cx="3350834" cy="2078200"/>
            <a:chOff x="186232" y="2511438"/>
            <a:chExt cx="3600450" cy="2402683"/>
          </a:xfrm>
        </p:grpSpPr>
        <p:cxnSp>
          <p:nvCxnSpPr>
            <p:cNvPr id="34" name="Straight Arrow Connector 33"/>
            <p:cNvCxnSpPr/>
            <p:nvPr/>
          </p:nvCxnSpPr>
          <p:spPr bwMode="auto">
            <a:xfrm>
              <a:off x="2603185" y="2511438"/>
              <a:ext cx="914400" cy="914400"/>
            </a:xfrm>
            <a:prstGeom prst="straightConnector1">
              <a:avLst/>
            </a:prstGeom>
            <a:solidFill>
              <a:schemeClr val="accent1"/>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6232" y="3247246"/>
              <a:ext cx="3600450" cy="1666875"/>
            </a:xfrm>
            <a:prstGeom prst="rect">
              <a:avLst/>
            </a:prstGeom>
          </p:spPr>
        </p:pic>
      </p:grpSp>
      <p:sp>
        <p:nvSpPr>
          <p:cNvPr id="37" name="Rounded Rectangle 36"/>
          <p:cNvSpPr/>
          <p:nvPr/>
        </p:nvSpPr>
        <p:spPr>
          <a:xfrm>
            <a:off x="-391448" y="5869269"/>
            <a:ext cx="12984481" cy="832104"/>
          </a:xfrm>
          <a:prstGeom prst="roundRect">
            <a:avLst>
              <a:gd name="adj" fmla="val 9394"/>
            </a:avLst>
          </a:prstGeom>
          <a:gradFill>
            <a:gsLst>
              <a:gs pos="0">
                <a:srgbClr val="000082">
                  <a:alpha val="90000"/>
                </a:srgbClr>
              </a:gs>
              <a:gs pos="50000">
                <a:srgbClr val="0047FF">
                  <a:alpha val="25000"/>
                </a:srgbClr>
              </a:gs>
              <a:gs pos="100000">
                <a:srgbClr val="000082">
                  <a:alpha val="90000"/>
                </a:srgbClr>
              </a:gs>
            </a:gsLst>
            <a:lin ang="5400000" scaled="0"/>
          </a:gradFill>
          <a:ln w="50800" cap="flat" cmpd="sng" algn="ctr">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prstDash val="solid"/>
          </a:ln>
          <a:effectLst/>
        </p:spPr>
        <p:txBody>
          <a:bodyPr lIns="91385" tIns="45692" rIns="91385" bIns="45692" rtlCol="0" anchor="ctr"/>
          <a:lstStyle/>
          <a:p>
            <a:pPr algn="ctr">
              <a:buClr>
                <a:srgbClr val="FF0000"/>
              </a:buClr>
              <a:defRPr/>
            </a:pPr>
            <a:endParaRPr lang="en-US" sz="2400" kern="0" dirty="0">
              <a:solidFill>
                <a:srgbClr val="FBDB0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8" name="Content Placeholder 4"/>
          <p:cNvSpPr txBox="1">
            <a:spLocks/>
          </p:cNvSpPr>
          <p:nvPr/>
        </p:nvSpPr>
        <p:spPr>
          <a:xfrm>
            <a:off x="227012" y="6027487"/>
            <a:ext cx="5867400" cy="499603"/>
          </a:xfrm>
          <a:prstGeom prst="rect">
            <a:avLst/>
          </a:prstGeom>
        </p:spPr>
        <p:txBody>
          <a:bodyPr lIns="91352" tIns="45677" rIns="91352" bIns="45677"/>
          <a:lstStyle/>
          <a:p>
            <a:pPr marL="342591" indent="-342591" defTabSz="914095">
              <a:spcAft>
                <a:spcPts val="600"/>
              </a:spcAft>
              <a:buClr>
                <a:srgbClr val="FD0000"/>
              </a:buClr>
              <a:buSzPct val="100000"/>
              <a:buFontTx/>
              <a:buChar char="•"/>
              <a:defRPr/>
            </a:pPr>
            <a:r>
              <a:rPr lang="en-US" sz="2400" b="1"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rPr>
              <a:t>78% On Time Shipping</a:t>
            </a:r>
          </a:p>
        </p:txBody>
      </p:sp>
      <p:sp>
        <p:nvSpPr>
          <p:cNvPr id="39" name="Content Placeholder 4"/>
          <p:cNvSpPr txBox="1">
            <a:spLocks/>
          </p:cNvSpPr>
          <p:nvPr/>
        </p:nvSpPr>
        <p:spPr>
          <a:xfrm>
            <a:off x="4672906" y="6032280"/>
            <a:ext cx="3768985" cy="499603"/>
          </a:xfrm>
          <a:prstGeom prst="rect">
            <a:avLst/>
          </a:prstGeom>
        </p:spPr>
        <p:txBody>
          <a:bodyPr lIns="91352" tIns="45677" rIns="91352" bIns="45677"/>
          <a:lstStyle/>
          <a:p>
            <a:pPr marL="342591" indent="-342591" defTabSz="914095">
              <a:spcAft>
                <a:spcPts val="600"/>
              </a:spcAft>
              <a:buClr>
                <a:srgbClr val="FD0000"/>
              </a:buClr>
              <a:buSzPct val="100000"/>
              <a:buFontTx/>
              <a:buChar char="•"/>
              <a:defRPr/>
            </a:pPr>
            <a:r>
              <a:rPr lang="en-US" sz="2400" b="1"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rPr>
              <a:t>95.5% Regional Fill</a:t>
            </a:r>
          </a:p>
        </p:txBody>
      </p:sp>
      <p:sp>
        <p:nvSpPr>
          <p:cNvPr id="40" name="Content Placeholder 4"/>
          <p:cNvSpPr txBox="1">
            <a:spLocks/>
          </p:cNvSpPr>
          <p:nvPr/>
        </p:nvSpPr>
        <p:spPr>
          <a:xfrm>
            <a:off x="8534401" y="6019801"/>
            <a:ext cx="3768985" cy="499603"/>
          </a:xfrm>
          <a:prstGeom prst="rect">
            <a:avLst/>
          </a:prstGeom>
        </p:spPr>
        <p:txBody>
          <a:bodyPr lIns="91352" tIns="45677" rIns="91352" bIns="45677"/>
          <a:lstStyle/>
          <a:p>
            <a:pPr marL="342591" indent="-342591" defTabSz="914095">
              <a:spcAft>
                <a:spcPts val="600"/>
              </a:spcAft>
              <a:buClr>
                <a:srgbClr val="FD0000"/>
              </a:buClr>
              <a:buSzPct val="100000"/>
              <a:buFontTx/>
              <a:buChar char="•"/>
              <a:defRPr/>
            </a:pPr>
            <a:r>
              <a:rPr lang="en-US" sz="2400" b="1"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rPr>
              <a:t>98.5% National Fill</a:t>
            </a:r>
          </a:p>
        </p:txBody>
      </p:sp>
    </p:spTree>
    <p:extLst>
      <p:ext uri="{BB962C8B-B14F-4D97-AF65-F5344CB8AC3E}">
        <p14:creationId xmlns:p14="http://schemas.microsoft.com/office/powerpoint/2010/main" val="1485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Ordering Process</a:t>
            </a:r>
          </a:p>
        </p:txBody>
      </p:sp>
      <p:pic>
        <p:nvPicPr>
          <p:cNvPr id="3" name="Picture 2" descr="Abstract background of data">
            <a:extLst>
              <a:ext uri="{FF2B5EF4-FFF2-40B4-BE49-F238E27FC236}">
                <a16:creationId xmlns:a16="http://schemas.microsoft.com/office/drawing/2014/main" id="{B076517B-DD32-4E71-9FE2-BC4A1A7FAB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043" r="2760"/>
          <a:stretch/>
        </p:blipFill>
        <p:spPr>
          <a:xfrm>
            <a:off x="451627" y="1327811"/>
            <a:ext cx="3107792" cy="2217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Different sizes of cardboard boxes at production">
            <a:extLst>
              <a:ext uri="{FF2B5EF4-FFF2-40B4-BE49-F238E27FC236}">
                <a16:creationId xmlns:a16="http://schemas.microsoft.com/office/drawing/2014/main" id="{8190BFC7-2E87-4BF9-BDC9-D992D109B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8419"/>
          <a:stretch/>
        </p:blipFill>
        <p:spPr>
          <a:xfrm>
            <a:off x="8396199" y="1327809"/>
            <a:ext cx="3107792" cy="2217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People working on blueprints">
            <a:extLst>
              <a:ext uri="{FF2B5EF4-FFF2-40B4-BE49-F238E27FC236}">
                <a16:creationId xmlns:a16="http://schemas.microsoft.com/office/drawing/2014/main" id="{A412741A-5A4D-4596-96FA-023ADA647F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4785"/>
          <a:stretch/>
        </p:blipFill>
        <p:spPr>
          <a:xfrm>
            <a:off x="4423913" y="1327809"/>
            <a:ext cx="3107792" cy="2217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15" descr="Badge outline">
            <a:extLst>
              <a:ext uri="{FF2B5EF4-FFF2-40B4-BE49-F238E27FC236}">
                <a16:creationId xmlns:a16="http://schemas.microsoft.com/office/drawing/2014/main" id="{799AD545-4A04-46C0-96C9-54E7F8DC0643}"/>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1815" y="3826506"/>
            <a:ext cx="914400" cy="914400"/>
          </a:xfrm>
          <a:prstGeom prst="rect">
            <a:avLst/>
          </a:prstGeom>
        </p:spPr>
      </p:pic>
      <p:pic>
        <p:nvPicPr>
          <p:cNvPr id="7" name="Graphic 17" descr="Badge 3 outline">
            <a:extLst>
              <a:ext uri="{FF2B5EF4-FFF2-40B4-BE49-F238E27FC236}">
                <a16:creationId xmlns:a16="http://schemas.microsoft.com/office/drawing/2014/main" id="{56FE29C4-4EF7-4DEE-9EC1-E3760C035840}"/>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92895" y="3826506"/>
            <a:ext cx="914400" cy="914400"/>
          </a:xfrm>
          <a:prstGeom prst="rect">
            <a:avLst/>
          </a:prstGeom>
        </p:spPr>
      </p:pic>
      <p:pic>
        <p:nvPicPr>
          <p:cNvPr id="8" name="Graphic 19" descr="Badge 1 outline">
            <a:extLst>
              <a:ext uri="{FF2B5EF4-FFF2-40B4-BE49-F238E27FC236}">
                <a16:creationId xmlns:a16="http://schemas.microsoft.com/office/drawing/2014/main" id="{6EC5B447-9120-4EB4-8169-C96EB59B25E2}"/>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8323" y="3864606"/>
            <a:ext cx="914400" cy="914400"/>
          </a:xfrm>
          <a:prstGeom prst="rect">
            <a:avLst/>
          </a:prstGeom>
        </p:spPr>
      </p:pic>
      <p:sp>
        <p:nvSpPr>
          <p:cNvPr id="9" name="TextBox 8">
            <a:extLst>
              <a:ext uri="{FF2B5EF4-FFF2-40B4-BE49-F238E27FC236}">
                <a16:creationId xmlns:a16="http://schemas.microsoft.com/office/drawing/2014/main" id="{0C31B12C-D78D-4B45-9F0F-1B3F3E226FB7}"/>
              </a:ext>
            </a:extLst>
          </p:cNvPr>
          <p:cNvSpPr txBox="1"/>
          <p:nvPr/>
        </p:nvSpPr>
        <p:spPr>
          <a:xfrm>
            <a:off x="560008" y="4868471"/>
            <a:ext cx="2957473" cy="1015663"/>
          </a:xfrm>
          <a:prstGeom prst="rect">
            <a:avLst/>
          </a:prstGeom>
          <a:noFill/>
        </p:spPr>
        <p:txBody>
          <a:bodyPr wrap="square" rtlCol="0">
            <a:spAutoFit/>
          </a:bodyPr>
          <a:lstStyle/>
          <a:p>
            <a:pPr algn="ctr"/>
            <a:r>
              <a:rPr lang="en-US" sz="2000" dirty="0">
                <a:solidFill>
                  <a:schemeClr val="bg1"/>
                </a:solidFill>
                <a:effectLst>
                  <a:outerShdw blurRad="38100" dist="38100" dir="2700000" algn="tl">
                    <a:srgbClr val="000000">
                      <a:alpha val="43137"/>
                    </a:srgbClr>
                  </a:outerShdw>
                </a:effectLst>
                <a:latin typeface="Franklin Gothic Medium" panose="020B0603020102020204" pitchFamily="34" charset="0"/>
              </a:rPr>
              <a:t>Quantities are created and suggested to inventory planners</a:t>
            </a:r>
          </a:p>
        </p:txBody>
      </p:sp>
      <p:sp>
        <p:nvSpPr>
          <p:cNvPr id="10" name="TextBox 9">
            <a:extLst>
              <a:ext uri="{FF2B5EF4-FFF2-40B4-BE49-F238E27FC236}">
                <a16:creationId xmlns:a16="http://schemas.microsoft.com/office/drawing/2014/main" id="{24E41F80-7FDD-4516-80E9-1FFDE3D8A722}"/>
              </a:ext>
            </a:extLst>
          </p:cNvPr>
          <p:cNvSpPr txBox="1"/>
          <p:nvPr/>
        </p:nvSpPr>
        <p:spPr>
          <a:xfrm>
            <a:off x="4430278" y="4868471"/>
            <a:ext cx="2957473" cy="1323439"/>
          </a:xfrm>
          <a:prstGeom prst="rect">
            <a:avLst/>
          </a:prstGeom>
          <a:noFill/>
        </p:spPr>
        <p:txBody>
          <a:bodyPr wrap="square" rtlCol="0">
            <a:spAutoFit/>
          </a:bodyPr>
          <a:lstStyle/>
          <a:p>
            <a:pPr algn="ctr"/>
            <a:r>
              <a:rPr lang="en-US" sz="2000" dirty="0">
                <a:solidFill>
                  <a:schemeClr val="bg1"/>
                </a:solidFill>
                <a:effectLst>
                  <a:outerShdw blurRad="38100" dist="38100" dir="2700000" algn="tl">
                    <a:srgbClr val="000000">
                      <a:alpha val="43137"/>
                    </a:srgbClr>
                  </a:outerShdw>
                </a:effectLst>
                <a:latin typeface="Franklin Gothic Medium" panose="020B0603020102020204" pitchFamily="34" charset="0"/>
              </a:rPr>
              <a:t>Suggestions are manually reviewed and ordered by an inventory planner</a:t>
            </a:r>
          </a:p>
        </p:txBody>
      </p:sp>
      <p:sp>
        <p:nvSpPr>
          <p:cNvPr id="11" name="TextBox 10">
            <a:extLst>
              <a:ext uri="{FF2B5EF4-FFF2-40B4-BE49-F238E27FC236}">
                <a16:creationId xmlns:a16="http://schemas.microsoft.com/office/drawing/2014/main" id="{85B6D569-4636-4CBF-A088-6C8528D82A3D}"/>
              </a:ext>
            </a:extLst>
          </p:cNvPr>
          <p:cNvSpPr txBox="1"/>
          <p:nvPr/>
        </p:nvSpPr>
        <p:spPr>
          <a:xfrm>
            <a:off x="8528736" y="4868471"/>
            <a:ext cx="2842718" cy="1015663"/>
          </a:xfrm>
          <a:prstGeom prst="rect">
            <a:avLst/>
          </a:prstGeom>
          <a:noFill/>
        </p:spPr>
        <p:txBody>
          <a:bodyPr wrap="square" rtlCol="0">
            <a:spAutoFit/>
          </a:bodyPr>
          <a:lstStyle/>
          <a:p>
            <a:pPr algn="ctr"/>
            <a:r>
              <a:rPr lang="en-US" sz="2000" dirty="0">
                <a:solidFill>
                  <a:schemeClr val="bg1"/>
                </a:solidFill>
                <a:effectLst>
                  <a:outerShdw blurRad="38100" dist="38100" dir="2700000" algn="tl">
                    <a:srgbClr val="000000">
                      <a:alpha val="43137"/>
                    </a:srgbClr>
                  </a:outerShdw>
                </a:effectLst>
                <a:latin typeface="Franklin Gothic Medium" panose="020B0603020102020204" pitchFamily="34" charset="0"/>
              </a:rPr>
              <a:t>Parts are ordered and then delivered to a PACCAR warehouse</a:t>
            </a:r>
          </a:p>
        </p:txBody>
      </p:sp>
    </p:spTree>
    <p:extLst>
      <p:ext uri="{BB962C8B-B14F-4D97-AF65-F5344CB8AC3E}">
        <p14:creationId xmlns:p14="http://schemas.microsoft.com/office/powerpoint/2010/main" val="25946448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Medium">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D0155C7E5D5346A85F553D456E5572" ma:contentTypeVersion="15" ma:contentTypeDescription="Create a new document." ma:contentTypeScope="" ma:versionID="76824328793094bf1d1f6d82cf5bcde6">
  <xsd:schema xmlns:xsd="http://www.w3.org/2001/XMLSchema" xmlns:xs="http://www.w3.org/2001/XMLSchema" xmlns:p="http://schemas.microsoft.com/office/2006/metadata/properties" xmlns:ns3="9d78f717-4d3e-42f3-95a5-18580c9d4a47" xmlns:ns4="44684d32-d23b-488f-a445-d3976c6fef62" targetNamespace="http://schemas.microsoft.com/office/2006/metadata/properties" ma:root="true" ma:fieldsID="08bf41a97c6d70b554a3542fb037f989" ns3:_="" ns4:_="">
    <xsd:import namespace="9d78f717-4d3e-42f3-95a5-18580c9d4a47"/>
    <xsd:import namespace="44684d32-d23b-488f-a445-d3976c6fef6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78f717-4d3e-42f3-95a5-18580c9d4a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84d32-d23b-488f-a445-d3976c6fef6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d78f717-4d3e-42f3-95a5-18580c9d4a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2B3687-DF41-4B6D-A6A8-38CE3444E9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78f717-4d3e-42f3-95a5-18580c9d4a47"/>
    <ds:schemaRef ds:uri="44684d32-d23b-488f-a445-d3976c6fef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4C45D5-3EA9-4819-885E-F2CBEF686298}">
  <ds:schemaRefs>
    <ds:schemaRef ds:uri="http://schemas.microsoft.com/office/2006/documentManagement/types"/>
    <ds:schemaRef ds:uri="9d78f717-4d3e-42f3-95a5-18580c9d4a47"/>
    <ds:schemaRef ds:uri="http://purl.org/dc/elements/1.1/"/>
    <ds:schemaRef ds:uri="http://schemas.microsoft.com/office/2006/metadata/properties"/>
    <ds:schemaRef ds:uri="http://purl.org/dc/terms/"/>
    <ds:schemaRef ds:uri="44684d32-d23b-488f-a445-d3976c6fef62"/>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B1FA549-6E4B-41BA-A195-7E2197AF0A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3378</TotalTime>
  <Words>1316</Words>
  <Application>Microsoft Office PowerPoint</Application>
  <PresentationFormat>Widescreen</PresentationFormat>
  <Paragraphs>242</Paragraphs>
  <Slides>25</Slides>
  <Notes>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Candara</vt:lpstr>
      <vt:lpstr>Corbel</vt:lpstr>
      <vt:lpstr>Franklin Gothic Book</vt:lpstr>
      <vt:lpstr>Franklin Gothic Demi</vt:lpstr>
      <vt:lpstr>Franklin Gothic Medium</vt:lpstr>
      <vt:lpstr>2_Custom Design</vt:lpstr>
      <vt:lpstr>PowerPoint Presentation</vt:lpstr>
      <vt:lpstr>PACCAR Leadership Roles</vt:lpstr>
      <vt:lpstr>What is PACCAR?</vt:lpstr>
      <vt:lpstr>PowerPoint Presentation</vt:lpstr>
      <vt:lpstr>Data Scientists at PACCAR</vt:lpstr>
      <vt:lpstr>What Makes a Successful Data Scientist</vt:lpstr>
      <vt:lpstr>Version Control</vt:lpstr>
      <vt:lpstr>Commodity Supply Chain</vt:lpstr>
      <vt:lpstr>Ordering Process</vt:lpstr>
      <vt:lpstr>Is Our Plan Followed?</vt:lpstr>
      <vt:lpstr>What’s the Impact?</vt:lpstr>
      <vt:lpstr>Data Science Problem Statement</vt:lpstr>
      <vt:lpstr>Business Baseline</vt:lpstr>
      <vt:lpstr>Our Final Model</vt:lpstr>
      <vt:lpstr>Project Goals</vt:lpstr>
      <vt:lpstr>Presentation Deliverables for Next Week</vt:lpstr>
      <vt:lpstr>Possible Data Analysis Questions</vt:lpstr>
      <vt:lpstr>Data Introduction</vt:lpstr>
      <vt:lpstr>Types Of Predictors</vt:lpstr>
      <vt:lpstr>Data Dictionary</vt:lpstr>
      <vt:lpstr>Considerations</vt:lpstr>
      <vt:lpstr>PowerPoint Presentation</vt:lpstr>
      <vt:lpstr>PowerPoint Presentation</vt:lpstr>
      <vt:lpstr>GitHub Demo</vt:lpstr>
      <vt:lpstr>Github Access </vt:lpstr>
    </vt:vector>
  </TitlesOfParts>
  <Company>PACCAR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Christy</dc:creator>
  <cp:lastModifiedBy>Brett Durfee</cp:lastModifiedBy>
  <cp:revision>147</cp:revision>
  <dcterms:created xsi:type="dcterms:W3CDTF">2021-08-05T18:01:51Z</dcterms:created>
  <dcterms:modified xsi:type="dcterms:W3CDTF">2025-05-27T21:32:44Z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0x010100E2D0155C7E5D5346A85F553D456E5572</vt:lpwstr>
  </property>
  <property fmtid="{D5CDD505-2E9C-101B-9397-08002B2CF9AE}" pid="3" name="MSIP_Label_ed2ad905-a8c6-4fac-a274-fc3a9e0c7e11_Enabled">
    <vt:lpwstr>true</vt:lpwstr>
  </property>
  <property fmtid="{D5CDD505-2E9C-101B-9397-08002B2CF9AE}" pid="4" name="MSIP_Label_ed2ad905-a8c6-4fac-a274-fc3a9e0c7e11_SetDate">
    <vt:lpwstr>2024-05-22T16:54:02Z</vt:lpwstr>
  </property>
  <property fmtid="{D5CDD505-2E9C-101B-9397-08002B2CF9AE}" pid="5" name="MSIP_Label_ed2ad905-a8c6-4fac-a274-fc3a9e0c7e11_Method">
    <vt:lpwstr>Privileged</vt:lpwstr>
  </property>
  <property fmtid="{D5CDD505-2E9C-101B-9397-08002B2CF9AE}" pid="6" name="MSIP_Label_ed2ad905-a8c6-4fac-a274-fc3a9e0c7e11_Name">
    <vt:lpwstr>ed2ad905-a8c6-4fac-a274-fc3a9e0c7e11</vt:lpwstr>
  </property>
  <property fmtid="{D5CDD505-2E9C-101B-9397-08002B2CF9AE}" pid="7" name="MSIP_Label_ed2ad905-a8c6-4fac-a274-fc3a9e0c7e11_SiteId">
    <vt:lpwstr>e201abf9-c5a3-43f8-8e29-135d4fe67e6b</vt:lpwstr>
  </property>
  <property fmtid="{D5CDD505-2E9C-101B-9397-08002B2CF9AE}" pid="8" name="MSIP_Label_ed2ad905-a8c6-4fac-a274-fc3a9e0c7e11_ActionId">
    <vt:lpwstr>dd1300fb-bb8e-4f07-a7f3-e2a001718b76</vt:lpwstr>
  </property>
  <property fmtid="{D5CDD505-2E9C-101B-9397-08002B2CF9AE}" pid="9" name="MSIP_Label_ed2ad905-a8c6-4fac-a274-fc3a9e0c7e11_ContentBits">
    <vt:lpwstr>0</vt:lpwstr>
  </property>
</Properties>
</file>